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7" r:id="rId1"/>
    <p:sldMasterId id="2147483768" r:id="rId2"/>
    <p:sldMasterId id="2147483769" r:id="rId3"/>
    <p:sldMasterId id="2147483770" r:id="rId4"/>
    <p:sldMasterId id="2147483772" r:id="rId5"/>
  </p:sldMasterIdLst>
  <p:notesMasterIdLst>
    <p:notesMasterId r:id="rId68"/>
  </p:notesMasterIdLst>
  <p:sldIdLst>
    <p:sldId id="366" r:id="rId6"/>
    <p:sldId id="257" r:id="rId7"/>
    <p:sldId id="258" r:id="rId8"/>
    <p:sldId id="263" r:id="rId9"/>
    <p:sldId id="346" r:id="rId10"/>
    <p:sldId id="270" r:id="rId11"/>
    <p:sldId id="266" r:id="rId12"/>
    <p:sldId id="267" r:id="rId13"/>
    <p:sldId id="271" r:id="rId14"/>
    <p:sldId id="273" r:id="rId15"/>
    <p:sldId id="275" r:id="rId16"/>
    <p:sldId id="360" r:id="rId17"/>
    <p:sldId id="277" r:id="rId18"/>
    <p:sldId id="278" r:id="rId19"/>
    <p:sldId id="279" r:id="rId20"/>
    <p:sldId id="361" r:id="rId21"/>
    <p:sldId id="281" r:id="rId22"/>
    <p:sldId id="282" r:id="rId23"/>
    <p:sldId id="283" r:id="rId24"/>
    <p:sldId id="362" r:id="rId25"/>
    <p:sldId id="363" r:id="rId26"/>
    <p:sldId id="364" r:id="rId27"/>
    <p:sldId id="287" r:id="rId28"/>
    <p:sldId id="367" r:id="rId29"/>
    <p:sldId id="368" r:id="rId30"/>
    <p:sldId id="290" r:id="rId31"/>
    <p:sldId id="291" r:id="rId32"/>
    <p:sldId id="292" r:id="rId33"/>
    <p:sldId id="294" r:id="rId34"/>
    <p:sldId id="296" r:id="rId35"/>
    <p:sldId id="297" r:id="rId36"/>
    <p:sldId id="298" r:id="rId37"/>
    <p:sldId id="299" r:id="rId38"/>
    <p:sldId id="300" r:id="rId39"/>
    <p:sldId id="301" r:id="rId40"/>
    <p:sldId id="302" r:id="rId41"/>
    <p:sldId id="303" r:id="rId42"/>
    <p:sldId id="304" r:id="rId43"/>
    <p:sldId id="305" r:id="rId44"/>
    <p:sldId id="306" r:id="rId45"/>
    <p:sldId id="309" r:id="rId46"/>
    <p:sldId id="310" r:id="rId47"/>
    <p:sldId id="311" r:id="rId48"/>
    <p:sldId id="312" r:id="rId49"/>
    <p:sldId id="313" r:id="rId50"/>
    <p:sldId id="314" r:id="rId51"/>
    <p:sldId id="315" r:id="rId52"/>
    <p:sldId id="319" r:id="rId53"/>
    <p:sldId id="318" r:id="rId54"/>
    <p:sldId id="356" r:id="rId55"/>
    <p:sldId id="325" r:id="rId56"/>
    <p:sldId id="357" r:id="rId57"/>
    <p:sldId id="329" r:id="rId58"/>
    <p:sldId id="330" r:id="rId59"/>
    <p:sldId id="331" r:id="rId60"/>
    <p:sldId id="332" r:id="rId61"/>
    <p:sldId id="333" r:id="rId62"/>
    <p:sldId id="340" r:id="rId63"/>
    <p:sldId id="341" r:id="rId64"/>
    <p:sldId id="342" r:id="rId65"/>
    <p:sldId id="344" r:id="rId66"/>
    <p:sldId id="345" r:id="rId6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787BB2-CB1C-47A2-B054-F3EAD763199B}">
  <a:tblStyle styleId="{0C787BB2-CB1C-47A2-B054-F3EAD763199B}" styleName="Table_0"/>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23"/>
    <p:restoredTop sz="94712"/>
  </p:normalViewPr>
  <p:slideViewPr>
    <p:cSldViewPr snapToGrid="0" snapToObjects="1">
      <p:cViewPr>
        <p:scale>
          <a:sx n="114" d="100"/>
          <a:sy n="114" d="100"/>
        </p:scale>
        <p:origin x="81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Shape 1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29" name="Shape 1229"/>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Key Takeaway:</a:t>
            </a:r>
          </a:p>
          <a:p>
            <a:pPr marL="0" marR="0" lvl="0" indent="0" algn="l" rtl="0">
              <a:spcBef>
                <a:spcPts val="0"/>
              </a:spcBef>
              <a:spcAft>
                <a:spcPts val="0"/>
              </a:spcAft>
              <a:buClr>
                <a:schemeClr val="dk2"/>
              </a:buClr>
              <a:buSzPct val="25000"/>
              <a:buFont typeface="Arial"/>
              <a:buNone/>
            </a:pPr>
            <a:r>
              <a:rPr lang="en" sz="1400" b="0" i="0" u="none" strike="noStrike" cap="none">
                <a:solidFill>
                  <a:schemeClr val="dk2"/>
                </a:solidFill>
                <a:latin typeface="Arial"/>
                <a:ea typeface="Arial"/>
                <a:cs typeface="Arial"/>
                <a:sym typeface="Arial"/>
              </a:rPr>
              <a:t>It has been our mission from the very beginning to move our enterprise customers to the cloud.  We were born cloud and always have been.  We are customer focused and passionate about cloud computing for the following reasons.</a:t>
            </a:r>
          </a:p>
          <a:p>
            <a:pPr marL="0" marR="0" lvl="0" indent="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There is </a:t>
            </a:r>
            <a:r>
              <a:rPr lang="en" sz="1400" b="1" i="0" u="none" strike="noStrike" cap="none">
                <a:solidFill>
                  <a:schemeClr val="dk2"/>
                </a:solidFill>
                <a:latin typeface="Arial"/>
                <a:ea typeface="Arial"/>
                <a:cs typeface="Arial"/>
                <a:sym typeface="Arial"/>
              </a:rPr>
              <a:t>no hardware or software</a:t>
            </a:r>
            <a:r>
              <a:rPr lang="en" sz="1400" b="0" i="0" u="none" strike="noStrike" cap="none">
                <a:solidFill>
                  <a:schemeClr val="dk2"/>
                </a:solidFill>
                <a:latin typeface="Arial"/>
                <a:ea typeface="Arial"/>
                <a:cs typeface="Arial"/>
                <a:sym typeface="Arial"/>
              </a:rPr>
              <a:t> to buy, manage or maintain</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A </a:t>
            </a:r>
            <a:r>
              <a:rPr lang="en" sz="1400" b="1" i="0" u="none" strike="noStrike" cap="none">
                <a:solidFill>
                  <a:schemeClr val="dk2"/>
                </a:solidFill>
                <a:latin typeface="Arial"/>
                <a:ea typeface="Arial"/>
                <a:cs typeface="Arial"/>
                <a:sym typeface="Arial"/>
              </a:rPr>
              <a:t>subscription model</a:t>
            </a:r>
            <a:r>
              <a:rPr lang="en" sz="1400" b="0" i="0" u="none" strike="noStrike" cap="none">
                <a:solidFill>
                  <a:schemeClr val="dk2"/>
                </a:solidFill>
                <a:latin typeface="Arial"/>
                <a:ea typeface="Arial"/>
                <a:cs typeface="Arial"/>
                <a:sym typeface="Arial"/>
              </a:rPr>
              <a:t> allows our customers to buy as need grows.</a:t>
            </a:r>
          </a:p>
          <a:p>
            <a:pPr marL="165100" marR="0" lvl="0" indent="-165100" algn="l" rtl="0">
              <a:spcBef>
                <a:spcPts val="0"/>
              </a:spcBef>
              <a:spcAft>
                <a:spcPts val="0"/>
              </a:spcAft>
              <a:buClr>
                <a:schemeClr val="dk2"/>
              </a:buClr>
              <a:buSzPct val="100000"/>
              <a:buFont typeface="Arial"/>
              <a:buChar char="•"/>
            </a:pPr>
            <a:r>
              <a:rPr lang="en" sz="1400" b="1" i="0" u="none" strike="noStrike" cap="none">
                <a:solidFill>
                  <a:schemeClr val="dk2"/>
                </a:solidFill>
                <a:latin typeface="Arial"/>
                <a:ea typeface="Arial"/>
                <a:cs typeface="Arial"/>
                <a:sym typeface="Arial"/>
              </a:rPr>
              <a:t>Automatic upgrades</a:t>
            </a:r>
            <a:r>
              <a:rPr lang="en" sz="1400" b="0" i="0" u="none" strike="noStrike" cap="none">
                <a:solidFill>
                  <a:schemeClr val="dk2"/>
                </a:solidFill>
                <a:latin typeface="Arial"/>
                <a:ea typeface="Arial"/>
                <a:cs typeface="Arial"/>
                <a:sym typeface="Arial"/>
              </a:rPr>
              <a:t> mean that our customer can stay focused on the business</a:t>
            </a:r>
          </a:p>
          <a:p>
            <a:pPr marL="165100" marR="0" lvl="0" indent="-165100" algn="l" rtl="0">
              <a:spcBef>
                <a:spcPts val="0"/>
              </a:spcBef>
              <a:spcAft>
                <a:spcPts val="0"/>
              </a:spcAft>
              <a:buClr>
                <a:schemeClr val="dk2"/>
              </a:buClr>
              <a:buSzPct val="100000"/>
              <a:buFont typeface="Arial"/>
              <a:buChar char="•"/>
            </a:pPr>
            <a:r>
              <a:rPr lang="en" sz="1400" b="1" i="0" u="none" strike="noStrike" cap="none">
                <a:solidFill>
                  <a:schemeClr val="dk2"/>
                </a:solidFill>
                <a:latin typeface="Arial"/>
                <a:ea typeface="Arial"/>
                <a:cs typeface="Arial"/>
                <a:sym typeface="Arial"/>
              </a:rPr>
              <a:t>Constant innovation</a:t>
            </a:r>
            <a:r>
              <a:rPr lang="en" sz="1400" b="0" i="0" u="none" strike="noStrike" cap="none">
                <a:solidFill>
                  <a:schemeClr val="dk2"/>
                </a:solidFill>
                <a:latin typeface="Arial"/>
                <a:ea typeface="Arial"/>
                <a:cs typeface="Arial"/>
                <a:sym typeface="Arial"/>
              </a:rPr>
              <a:t> allows us to deliver a future proof solution to our customers </a:t>
            </a:r>
          </a:p>
          <a:p>
            <a:pPr marL="0" marR="0" lvl="0" indent="0" algn="l" rtl="0">
              <a:spcBef>
                <a:spcPts val="0"/>
              </a:spcBef>
              <a:spcAft>
                <a:spcPts val="0"/>
              </a:spcAft>
              <a:buClr>
                <a:schemeClr val="dk2"/>
              </a:buClr>
              <a:buFont typeface="Arial"/>
              <a:buNone/>
            </a:pPr>
            <a:endParaRPr sz="1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Talk Track:</a:t>
            </a:r>
          </a:p>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For fourteen years, salesforce.com has been a driver for enterprise cloud computing.</a:t>
            </a:r>
          </a:p>
          <a:p>
            <a:pPr marL="0" marR="0" lvl="0" indent="0" algn="l" rtl="0">
              <a:spcBef>
                <a:spcPts val="0"/>
              </a:spcBef>
              <a:spcAft>
                <a:spcPts val="0"/>
              </a:spcAft>
              <a:buClr>
                <a:schemeClr val="dk2"/>
              </a:buClr>
              <a:buFont typeface="Arial"/>
              <a:buNone/>
            </a:pPr>
            <a:endParaRPr sz="1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With cloud computing, we are helping the world shift from mainframe and client-server to cloud computing.</a:t>
            </a:r>
          </a:p>
          <a:p>
            <a:pPr marL="0" marR="0" lvl="0" indent="0" algn="l" rtl="0">
              <a:spcBef>
                <a:spcPts val="0"/>
              </a:spcBef>
              <a:spcAft>
                <a:spcPts val="0"/>
              </a:spcAft>
              <a:buClr>
                <a:schemeClr val="dk2"/>
              </a:buClr>
              <a:buFont typeface="Arial"/>
              <a:buNone/>
            </a:pPr>
            <a:endParaRPr sz="14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Cloud computing is a delivery model that allows companies to access any application over the Internet.  Unlike client server and mainframe, you don’t have to buy or manage hardware, software or infrastructure.  With a subscription model, you pay fixed predictable monthly payments with no large, upfront capital expenditures.  And with automatic upgrades, we automatically upgrade you three times a year.  These means that you are always getting the latest innovation so you can focus on your business, not technology. Today, cloud computing provides customers the fastest path to success. </a:t>
            </a:r>
          </a:p>
          <a:p>
            <a:pPr marL="0" marR="0" lvl="0" indent="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Shape 1952"/>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53" name="Shape 1953"/>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100" b="0" i="0" u="none" strike="noStrike" cap="none">
                <a:solidFill>
                  <a:schemeClr val="dk2"/>
                </a:solidFill>
                <a:latin typeface="Arial"/>
                <a:ea typeface="Arial"/>
                <a:cs typeface="Arial"/>
                <a:sym typeface="Arial"/>
              </a:rPr>
              <a:t>Hi Everyone, </a:t>
            </a:r>
            <a:r>
              <a:rPr lang="en" sz="1000" b="0" i="0" u="none" strike="noStrike" cap="none">
                <a:solidFill>
                  <a:schemeClr val="dk2"/>
                </a:solidFill>
                <a:latin typeface="Arial"/>
                <a:ea typeface="Arial"/>
                <a:cs typeface="Arial"/>
                <a:sym typeface="Arial"/>
              </a:rPr>
              <a:t>my name is  ___________ and I’m a ___________ at Salesforce.  Today, I’d like to take you through the process of building a custom application in Salesforce from scratch.  And we’re going to show you how to do that with the Salesforce Customer Success Platform.</a:t>
            </a:r>
          </a:p>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Shape 1837"/>
          <p:cNvSpPr txBox="1">
            <a:spLocks noGrp="1"/>
          </p:cNvSpPr>
          <p:nvPr>
            <p:ph type="body" idx="1"/>
          </p:nvPr>
        </p:nvSpPr>
        <p:spPr>
          <a:xfrm>
            <a:off x="407987" y="4415789"/>
            <a:ext cx="6194425" cy="4183379"/>
          </a:xfrm>
          <a:prstGeom prst="rect">
            <a:avLst/>
          </a:prstGeom>
        </p:spPr>
        <p:txBody>
          <a:bodyPr lIns="91425" tIns="91425" rIns="91425" bIns="91425" anchor="t" anchorCtr="0">
            <a:noAutofit/>
          </a:bodyPr>
          <a:lstStyle/>
          <a:p>
            <a:pPr lvl="0">
              <a:spcBef>
                <a:spcPts val="0"/>
              </a:spcBef>
              <a:buNone/>
            </a:pPr>
            <a:r>
              <a:rPr lang="en-US" dirty="0" smtClean="0"/>
              <a:t>MRU</a:t>
            </a:r>
            <a:r>
              <a:rPr lang="en-US" baseline="0" dirty="0" smtClean="0"/>
              <a:t> – For IEDW, say that when building this app, we assumed one agency (FSSS) with multiple departments. In reality, you could roll something like this out to all agencies (or multiple)…all you would need to do is add an Agency object and relate it to the Departments object that you will see in this application. You would also use a hierarchy of Roles and Ownership of data to segregate the data between Agencies (i.e. the role at the top of the hierarchy – CEO - would be able to see all Travel approvals across multiple agencies…maybe the Governor would like to see this ;-)…and the roles at the very bottom of the hierarchy would only be able to see their own data (plus any data that was specifically shared with you through manual or automatic methods.)</a:t>
            </a:r>
            <a:endParaRPr lang="en-US" dirty="0"/>
          </a:p>
        </p:txBody>
      </p:sp>
      <p:sp>
        <p:nvSpPr>
          <p:cNvPr id="1838" name="Shape 1838"/>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2"/>
        <p:cNvGrpSpPr/>
        <p:nvPr/>
      </p:nvGrpSpPr>
      <p:grpSpPr>
        <a:xfrm>
          <a:off x="0" y="0"/>
          <a:ext cx="0" cy="0"/>
          <a:chOff x="0" y="0"/>
          <a:chExt cx="0" cy="0"/>
        </a:xfrm>
      </p:grpSpPr>
      <p:sp>
        <p:nvSpPr>
          <p:cNvPr id="1973" name="Shape 1973"/>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graphics need changed to be the Travel Approval app data model schema. Come back to this after build. Hiding for now because slide 34 should suffice for the IEDW.</a:t>
            </a:r>
          </a:p>
        </p:txBody>
      </p:sp>
      <p:sp>
        <p:nvSpPr>
          <p:cNvPr id="1974" name="Shape 19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8"/>
        <p:cNvGrpSpPr/>
        <p:nvPr/>
      </p:nvGrpSpPr>
      <p:grpSpPr>
        <a:xfrm>
          <a:off x="0" y="0"/>
          <a:ext cx="0" cy="0"/>
          <a:chOff x="0" y="0"/>
          <a:chExt cx="0" cy="0"/>
        </a:xfrm>
      </p:grpSpPr>
      <p:sp>
        <p:nvSpPr>
          <p:cNvPr id="1989" name="Shape 1989"/>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90" name="Shape 1990"/>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for IDEW, explain that we have already built out most of the database to save time (and boredom.)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Shape 1999"/>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000" name="Shape 20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Shape 1892"/>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93" name="Shape 1893"/>
          <p:cNvSpPr txBox="1">
            <a:spLocks noGrp="1"/>
          </p:cNvSpPr>
          <p:nvPr>
            <p:ph type="body" idx="1"/>
          </p:nvPr>
        </p:nvSpPr>
        <p:spPr>
          <a:xfrm>
            <a:off x="407987" y="4415789"/>
            <a:ext cx="6194425" cy="4183379"/>
          </a:xfrm>
          <a:prstGeom prst="rect">
            <a:avLst/>
          </a:prstGeom>
          <a:noFill/>
          <a:ln>
            <a:noFill/>
          </a:ln>
        </p:spPr>
        <p:txBody>
          <a:bodyPr lIns="93175" tIns="46575" rIns="93175" bIns="46575" anchor="t" anchorCtr="0">
            <a:noAutofit/>
          </a:bodyPr>
          <a:lstStyle/>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What would you rather have your IT department doing?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Building, securing, managing, and virtualizing a new database for each new application project you are executing?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Or innovating immediately on the apps that the business needs today?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The Salesforce1 Platform puts the world’s #1 cloud database technology at IT’s fingertips to build rich forms and customer data models without complex code.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So resources can be devoted to creating apps that create business value, faster.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It’s traditionally been a tremendous challenge for IT to create an architectural environment that effectively brings together data from your apps. Infrastructure as a Service (IaaS) and other Platform as a Service (PaaS) offerings simply haven’t done much to make this easier. </a:t>
            </a:r>
          </a:p>
          <a:p>
            <a:pPr marL="171450" marR="0" lvl="0" indent="-171450" algn="l" rtl="0">
              <a:spcBef>
                <a:spcPts val="0"/>
              </a:spcBef>
              <a:buClr>
                <a:schemeClr val="dk2"/>
              </a:buClr>
              <a:buSzPct val="100000"/>
              <a:buFont typeface="Arial"/>
              <a:buChar char="•"/>
            </a:pPr>
            <a:r>
              <a:rPr lang="en-US" sz="1200" b="0" i="0" u="none" strike="noStrike" cap="none">
                <a:solidFill>
                  <a:schemeClr val="dk2"/>
                </a:solidFill>
                <a:latin typeface="Arial"/>
                <a:ea typeface="Arial"/>
                <a:cs typeface="Arial"/>
                <a:sym typeface="Arial"/>
              </a:rPr>
              <a:t>But with the Salesforce1 Platform, all the apps supporting your business processes interact with exactly one (and only one) version of the data that is consistent and transactional. That means everyone is seeing the same view of the data—and IT doesn’t have to spend money on expensive integration between apps. </a:t>
            </a:r>
          </a:p>
          <a:p>
            <a:pPr marL="171450" marR="0" lvl="0" indent="-171450" algn="l" rtl="0">
              <a:spcBef>
                <a:spcPts val="0"/>
              </a:spcBef>
              <a:buClr>
                <a:schemeClr val="dk2"/>
              </a:buClr>
              <a:buSzPct val="100000"/>
              <a:buFont typeface="Arial"/>
              <a:buNone/>
            </a:pPr>
            <a:endParaRPr sz="1200" b="0" i="0" u="none" strike="noStrike" cap="none">
              <a:solidFill>
                <a:schemeClr val="dk2"/>
              </a:solidFill>
              <a:latin typeface="Arial"/>
              <a:ea typeface="Arial"/>
              <a:cs typeface="Arial"/>
              <a:sym typeface="Arial"/>
            </a:endParaRPr>
          </a:p>
        </p:txBody>
      </p:sp>
      <p:sp>
        <p:nvSpPr>
          <p:cNvPr id="1894" name="Shape 1894"/>
          <p:cNvSpPr txBox="1">
            <a:spLocks noGrp="1"/>
          </p:cNvSpPr>
          <p:nvPr>
            <p:ph type="sldNum" idx="12"/>
          </p:nvPr>
        </p:nvSpPr>
        <p:spPr>
          <a:xfrm>
            <a:off x="3970939" y="8829967"/>
            <a:ext cx="3037839" cy="464819"/>
          </a:xfrm>
          <a:prstGeom prst="rect">
            <a:avLst/>
          </a:prstGeom>
          <a:noFill/>
          <a:ln>
            <a:noFill/>
          </a:ln>
        </p:spPr>
        <p:txBody>
          <a:bodyPr lIns="93150" tIns="46575" rIns="93150" bIns="46575" anchor="t" anchorCtr="0">
            <a:noAutofit/>
          </a:bodyPr>
          <a:lstStyle/>
          <a:p>
            <a:pPr marL="0" marR="0" lvl="0" indent="0" algn="l" rtl="0">
              <a:spcBef>
                <a:spcPts val="0"/>
              </a:spcBef>
              <a:buSzPct val="25000"/>
              <a:buNone/>
            </a:pPr>
            <a:fld id="{00000000-1234-1234-1234-123412341234}" type="slidenum">
              <a:rPr lang="en-US" sz="1800">
                <a:solidFill>
                  <a:srgbClr val="000000"/>
                </a:solidFill>
                <a:latin typeface="Arial"/>
                <a:ea typeface="Arial"/>
                <a:cs typeface="Arial"/>
                <a:sym typeface="Arial"/>
              </a:rPr>
              <a:t>16</a:t>
            </a:fld>
            <a:endParaRPr lang="en-US" sz="1800">
              <a:solidFill>
                <a:srgbClr val="000000"/>
              </a:solidFill>
              <a:latin typeface="Arial"/>
              <a:ea typeface="Arial"/>
              <a:cs typeface="Arial"/>
              <a:sym typeface="Arial"/>
            </a:endParaRPr>
          </a:p>
        </p:txBody>
      </p:sp>
    </p:spTree>
    <p:extLst>
      <p:ext uri="{BB962C8B-B14F-4D97-AF65-F5344CB8AC3E}">
        <p14:creationId xmlns:p14="http://schemas.microsoft.com/office/powerpoint/2010/main" val="11078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Shape 203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035" name="Shape 20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Shape 204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045" name="Shape 2045"/>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Shape 2099"/>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100" name="Shape 2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4"/>
        <p:cNvGrpSpPr/>
        <p:nvPr/>
      </p:nvGrpSpPr>
      <p:grpSpPr>
        <a:xfrm>
          <a:off x="0" y="0"/>
          <a:ext cx="0" cy="0"/>
          <a:chOff x="0" y="0"/>
          <a:chExt cx="0" cy="0"/>
        </a:xfrm>
      </p:grpSpPr>
      <p:sp>
        <p:nvSpPr>
          <p:cNvPr id="1885" name="Shape 1885"/>
          <p:cNvSpPr txBox="1">
            <a:spLocks noGrp="1"/>
          </p:cNvSpPr>
          <p:nvPr>
            <p:ph type="body" idx="1"/>
          </p:nvPr>
        </p:nvSpPr>
        <p:spPr>
          <a:xfrm>
            <a:off x="407987" y="4415789"/>
            <a:ext cx="6194425" cy="4183379"/>
          </a:xfrm>
          <a:prstGeom prst="rect">
            <a:avLst/>
          </a:prstGeom>
        </p:spPr>
        <p:txBody>
          <a:bodyPr lIns="91425" tIns="91425" rIns="91425" bIns="91425" anchor="t" anchorCtr="0">
            <a:noAutofit/>
          </a:bodyPr>
          <a:lstStyle/>
          <a:p>
            <a:pPr lvl="0">
              <a:spcBef>
                <a:spcPts val="0"/>
              </a:spcBef>
              <a:buNone/>
            </a:pPr>
            <a:r>
              <a:rPr lang="en-US" dirty="0"/>
              <a:t>MRU </a:t>
            </a:r>
            <a:r>
              <a:rPr lang="en-US" dirty="0" smtClean="0"/>
              <a:t>– for “real” Developer Workshop, retake screen</a:t>
            </a:r>
            <a:r>
              <a:rPr lang="en-US" baseline="0" dirty="0" smtClean="0"/>
              <a:t> shot to have the main type of data be Department/Departments (easier for first object since it defaults to a Name for Record Name and Travel Approvals will need to have Auto-Number.)</a:t>
            </a:r>
            <a:endParaRPr lang="en-US" dirty="0"/>
          </a:p>
          <a:p>
            <a:pPr lvl="0">
              <a:spcBef>
                <a:spcPts val="0"/>
              </a:spcBef>
              <a:buNone/>
            </a:pPr>
            <a:endParaRPr dirty="0"/>
          </a:p>
        </p:txBody>
      </p:sp>
      <p:sp>
        <p:nvSpPr>
          <p:cNvPr id="1886" name="Shape 1886"/>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15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Shape 1234"/>
          <p:cNvSpPr txBox="1">
            <a:spLocks noGrp="1"/>
          </p:cNvSpPr>
          <p:nvPr>
            <p:ph type="body" idx="1"/>
          </p:nvPr>
        </p:nvSpPr>
        <p:spPr>
          <a:xfrm>
            <a:off x="399117" y="4343399"/>
            <a:ext cx="6059763" cy="4114799"/>
          </a:xfrm>
          <a:prstGeom prst="rect">
            <a:avLst/>
          </a:prstGeom>
          <a:noFill/>
          <a:ln>
            <a:noFill/>
          </a:ln>
        </p:spPr>
        <p:txBody>
          <a:bodyPr lIns="89600" tIns="89600" rIns="89600" bIns="89600" anchor="ctr" anchorCtr="0">
            <a:noAutofit/>
          </a:bodyPr>
          <a:lstStyle/>
          <a:p>
            <a:pPr lvl="0">
              <a:spcBef>
                <a:spcPts val="0"/>
              </a:spcBef>
              <a:buNone/>
            </a:pPr>
            <a:endParaRPr/>
          </a:p>
        </p:txBody>
      </p:sp>
      <p:sp>
        <p:nvSpPr>
          <p:cNvPr id="1235" name="Shape 1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Shape 2091"/>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92" name="Shape 2092"/>
          <p:cNvSpPr txBox="1">
            <a:spLocks noGrp="1"/>
          </p:cNvSpPr>
          <p:nvPr>
            <p:ph type="body" idx="1"/>
          </p:nvPr>
        </p:nvSpPr>
        <p:spPr>
          <a:xfrm>
            <a:off x="407987" y="4415789"/>
            <a:ext cx="6194425" cy="4183379"/>
          </a:xfrm>
          <a:prstGeom prst="rect">
            <a:avLst/>
          </a:prstGeom>
          <a:noFill/>
          <a:ln>
            <a:noFill/>
          </a:ln>
        </p:spPr>
        <p:txBody>
          <a:bodyPr lIns="93175" tIns="46575" rIns="93175" bIns="46575" anchor="t" anchorCtr="0">
            <a:noAutofit/>
          </a:bodyPr>
          <a:lstStyle/>
          <a:p>
            <a:pPr marL="0" marR="0" lvl="0" indent="0" algn="l" rtl="0">
              <a:spcBef>
                <a:spcPts val="0"/>
              </a:spcBef>
              <a:buClr>
                <a:schemeClr val="dk2"/>
              </a:buClr>
              <a:buSzPct val="25000"/>
              <a:buFont typeface="Arial"/>
              <a:buNone/>
            </a:pPr>
            <a:r>
              <a:rPr lang="en-US" sz="1000">
                <a:solidFill>
                  <a:schemeClr val="dk1"/>
                </a:solidFill>
              </a:rPr>
              <a:t>MRU - replace images using “Custom Object creation.gif” and “Custom Object Definition Edit - Departments.gif”</a:t>
            </a:r>
          </a:p>
        </p:txBody>
      </p:sp>
      <p:sp>
        <p:nvSpPr>
          <p:cNvPr id="2093" name="Shape 2093"/>
          <p:cNvSpPr txBox="1">
            <a:spLocks noGrp="1"/>
          </p:cNvSpPr>
          <p:nvPr>
            <p:ph type="sldNum" idx="12"/>
          </p:nvPr>
        </p:nvSpPr>
        <p:spPr>
          <a:xfrm>
            <a:off x="3970939" y="8829967"/>
            <a:ext cx="3037839" cy="464819"/>
          </a:xfrm>
          <a:prstGeom prst="rect">
            <a:avLst/>
          </a:prstGeom>
          <a:noFill/>
          <a:ln>
            <a:noFill/>
          </a:ln>
        </p:spPr>
        <p:txBody>
          <a:bodyPr lIns="93150" tIns="46575" rIns="93150" bIns="46575"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21</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3545940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4"/>
        <p:cNvGrpSpPr/>
        <p:nvPr/>
      </p:nvGrpSpPr>
      <p:grpSpPr>
        <a:xfrm>
          <a:off x="0" y="0"/>
          <a:ext cx="0" cy="0"/>
          <a:chOff x="0" y="0"/>
          <a:chExt cx="0" cy="0"/>
        </a:xfrm>
      </p:grpSpPr>
      <p:sp>
        <p:nvSpPr>
          <p:cNvPr id="1985" name="Shape 1985"/>
          <p:cNvSpPr>
            <a:spLocks noGrp="1" noRot="1" noChangeAspect="1"/>
          </p:cNvSpPr>
          <p:nvPr>
            <p:ph type="sldImg" idx="2"/>
          </p:nvPr>
        </p:nvSpPr>
        <p:spPr>
          <a:xfrm>
            <a:off x="406400" y="696913"/>
            <a:ext cx="6197600" cy="34861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986" name="Shape 1986"/>
          <p:cNvSpPr txBox="1">
            <a:spLocks noGrp="1"/>
          </p:cNvSpPr>
          <p:nvPr>
            <p:ph type="body" idx="1"/>
          </p:nvPr>
        </p:nvSpPr>
        <p:spPr>
          <a:xfrm>
            <a:off x="407987" y="4415789"/>
            <a:ext cx="6194425" cy="4183379"/>
          </a:xfrm>
          <a:prstGeom prst="rect">
            <a:avLst/>
          </a:prstGeom>
          <a:noFill/>
          <a:ln>
            <a:noFill/>
          </a:ln>
        </p:spPr>
        <p:txBody>
          <a:bodyPr lIns="93175" tIns="46575" rIns="93175" bIns="46575" anchor="t" anchorCtr="0">
            <a:noAutofit/>
          </a:bodyPr>
          <a:lstStyle/>
          <a:p>
            <a:pPr marL="0" lvl="0" indent="-69850" rtl="0">
              <a:lnSpc>
                <a:spcPct val="115000"/>
              </a:lnSpc>
              <a:spcBef>
                <a:spcPts val="0"/>
              </a:spcBef>
              <a:buClr>
                <a:schemeClr val="dk1"/>
              </a:buClr>
              <a:buSzPct val="110000"/>
              <a:buFont typeface="Arial"/>
              <a:buNone/>
            </a:pPr>
            <a:r>
              <a:rPr lang="en-US" sz="1000">
                <a:solidFill>
                  <a:schemeClr val="dk1"/>
                </a:solidFill>
              </a:rPr>
              <a:t>MRU – come back and take screen shot after data model is built</a:t>
            </a:r>
          </a:p>
          <a:p>
            <a:pPr marL="0" marR="0" lvl="0" indent="0" algn="l" rtl="0">
              <a:spcBef>
                <a:spcPts val="0"/>
              </a:spcBef>
              <a:buClr>
                <a:schemeClr val="dk2"/>
              </a:buClr>
              <a:buSzPct val="25000"/>
              <a:buFont typeface="Arial"/>
              <a:buNone/>
            </a:pPr>
            <a:endParaRPr sz="1000">
              <a:solidFill>
                <a:schemeClr val="dk1"/>
              </a:solidFill>
            </a:endParaRPr>
          </a:p>
        </p:txBody>
      </p:sp>
      <p:sp>
        <p:nvSpPr>
          <p:cNvPr id="1987" name="Shape 1987"/>
          <p:cNvSpPr txBox="1">
            <a:spLocks noGrp="1"/>
          </p:cNvSpPr>
          <p:nvPr>
            <p:ph type="sldNum" idx="12"/>
          </p:nvPr>
        </p:nvSpPr>
        <p:spPr>
          <a:xfrm>
            <a:off x="3970939" y="8829967"/>
            <a:ext cx="3037839" cy="464819"/>
          </a:xfrm>
          <a:prstGeom prst="rect">
            <a:avLst/>
          </a:prstGeom>
          <a:noFill/>
          <a:ln>
            <a:noFill/>
          </a:ln>
        </p:spPr>
        <p:txBody>
          <a:bodyPr lIns="93150" tIns="46575" rIns="93150" bIns="46575" anchor="t" anchorCtr="0">
            <a:noAutofit/>
          </a:bodyPr>
          <a:lstStyle/>
          <a:p>
            <a:pPr marL="0" marR="0" lvl="0" indent="0" algn="l" rtl="0">
              <a:spcBef>
                <a:spcPts val="0"/>
              </a:spcBef>
              <a:buSzPct val="25000"/>
              <a:buNone/>
            </a:pPr>
            <a:fld id="{00000000-1234-1234-1234-123412341234}" type="slidenum">
              <a:rPr lang="en-US" sz="1800">
                <a:solidFill>
                  <a:schemeClr val="dk1"/>
                </a:solidFill>
                <a:latin typeface="Arial"/>
                <a:ea typeface="Arial"/>
                <a:cs typeface="Arial"/>
                <a:sym typeface="Arial"/>
              </a:rPr>
              <a:t>22</a:t>
            </a:fld>
            <a:endParaRPr lang="en-US" sz="1800">
              <a:solidFill>
                <a:schemeClr val="dk1"/>
              </a:solidFill>
              <a:latin typeface="Arial"/>
              <a:ea typeface="Arial"/>
              <a:cs typeface="Arial"/>
              <a:sym typeface="Arial"/>
            </a:endParaRPr>
          </a:p>
        </p:txBody>
      </p:sp>
    </p:spTree>
    <p:extLst>
      <p:ext uri="{BB962C8B-B14F-4D97-AF65-F5344CB8AC3E}">
        <p14:creationId xmlns:p14="http://schemas.microsoft.com/office/powerpoint/2010/main" val="1771713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Shape 2173"/>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174" name="Shape 2174"/>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Shape 2200"/>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201" name="Shape 2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05806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Shape 2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87" name="Shape 2787"/>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MRU – Show app that was built on the mobile device</a:t>
            </a:r>
          </a:p>
          <a:p>
            <a:pPr marL="0" marR="0" lvl="0" indent="0" algn="l" rtl="0">
              <a:spcBef>
                <a:spcPts val="0"/>
              </a:spcBef>
              <a:spcAft>
                <a:spcPts val="0"/>
              </a:spcAft>
              <a:buClr>
                <a:schemeClr val="dk1"/>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Companies have struggled to deliver mobile apps because they are often</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forced to make trade-offs between a great experience access to</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business data and a development speed. And turning to a silo’d mobile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development environment creates integration challenges and makes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upgrades a daunting task</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With the Salesforce one platform there are no trade-offs your company</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can leverage the trusted enterprise cloud platform that holds all of</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your business data and customer data to deliver the engaging mobile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apps users want with all the data that makes them valuable</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This makes it possible to develop mobile first without leaving the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core businesses behind so you're not only able to seamlessly integrate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valuable data that can be updated in real-time with a single view of</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the customer employee and partner information in one place, but you</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can take advantage of mobile's unique advantages like Geo location</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services to help employees get more done anytime anywhere</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Mobile services highlights</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Salesforce mobile SDK. This open source SDK makes it easier than ever</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for developers to securely connect enterprise data to any mobile app</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natively hybrid or HTML5 on any iOS or android device the STK also</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enables HTML5-based apps to easily leverage device features like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camera and Geo location services and provide additional libraries for</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enterprise requirements such as authentication and secure off-line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storage</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Developer mobile packs. These open source Quickstart packs and able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any web developer to build highly responsive HTML5 or hybrid mobile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apps on any platform and access real-time salesforce data. Mobile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packs leverage the massively scalable and trusted Salesforce one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platform rest APIs through a choice of popular lightweight JavaScript</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frameworks Amber angular JS backbone.JS and J query mobile to offer a</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greater development flexibility and delivered amazing data centric</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mobile experiences</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 closer look at the Salesforce one mobile app.</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The Salesforce one mobile app is the ultimate business app designed to</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help you run your business from your phone. It is built to let you</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take Salesforce anywhere, letting your teams collaborate and take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action in the moment, everywhere. Any app you build on force.com can</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be instantly mobile with a tap. And you can extend and customize the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power of Salesforce with the easy development of Salesforce one ready</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mobile apps from the app exchange and the salesforce one platforms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easy to use customization tools. It's a perfect example of how point</a:t>
            </a:r>
          </a:p>
          <a:p>
            <a:pPr marL="0" marR="0" lvl="0" indent="0" algn="l" rtl="0">
              <a:spcBef>
                <a:spcPts val="0"/>
              </a:spcBef>
              <a:buClr>
                <a:schemeClr val="dk1"/>
              </a:buClr>
              <a:buSzPct val="25000"/>
              <a:buFont typeface="Arial"/>
              <a:buNone/>
            </a:pPr>
            <a:r>
              <a:rPr lang="en" sz="1000" b="0" i="0" u="none" strike="noStrike" cap="none">
                <a:solidFill>
                  <a:schemeClr val="dk1"/>
                </a:solidFill>
                <a:latin typeface="Arial"/>
                <a:ea typeface="Arial"/>
                <a:cs typeface="Arial"/>
                <a:sym typeface="Arial"/>
              </a:rPr>
              <a:t>and click development and mobile services work together.</a:t>
            </a:r>
          </a:p>
        </p:txBody>
      </p:sp>
      <p:sp>
        <p:nvSpPr>
          <p:cNvPr id="2788" name="Shape 2788"/>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25</a:t>
            </a:fld>
            <a:endParaRPr lang="en"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38637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9"/>
        <p:cNvGrpSpPr/>
        <p:nvPr/>
      </p:nvGrpSpPr>
      <p:grpSpPr>
        <a:xfrm>
          <a:off x="0" y="0"/>
          <a:ext cx="0" cy="0"/>
          <a:chOff x="0" y="0"/>
          <a:chExt cx="0" cy="0"/>
        </a:xfrm>
      </p:grpSpPr>
      <p:sp>
        <p:nvSpPr>
          <p:cNvPr id="2200" name="Shape 2200"/>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201" name="Shape 2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4"/>
        <p:cNvGrpSpPr/>
        <p:nvPr/>
      </p:nvGrpSpPr>
      <p:grpSpPr>
        <a:xfrm>
          <a:off x="0" y="0"/>
          <a:ext cx="0" cy="0"/>
          <a:chOff x="0" y="0"/>
          <a:chExt cx="0" cy="0"/>
        </a:xfrm>
      </p:grpSpPr>
      <p:sp>
        <p:nvSpPr>
          <p:cNvPr id="2205" name="Shape 2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206" name="Shape 2206"/>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SzPct val="100000"/>
              <a:buFont typeface="Arial"/>
              <a:buChar char="•"/>
            </a:pPr>
            <a:r>
              <a:rPr lang="en" sz="1400" b="0" i="0" u="none" strike="noStrike" cap="none">
                <a:solidFill>
                  <a:schemeClr val="dk2"/>
                </a:solidFill>
                <a:latin typeface="Arial"/>
                <a:ea typeface="Arial"/>
                <a:cs typeface="Arial"/>
                <a:sym typeface="Arial"/>
              </a:rPr>
              <a:t>Our Basics workshop covers the declarative side of our platform, but let’s do a quick review.</a:t>
            </a:r>
          </a:p>
        </p:txBody>
      </p:sp>
      <p:sp>
        <p:nvSpPr>
          <p:cNvPr id="2207" name="Shape 2207"/>
          <p:cNvSpPr txBox="1">
            <a:spLocks noGrp="1"/>
          </p:cNvSpPr>
          <p:nvPr>
            <p:ph type="ftr" idx="11"/>
          </p:nvPr>
        </p:nvSpPr>
        <p:spPr>
          <a:xfrm>
            <a:off x="0" y="8848855"/>
            <a:ext cx="2972421" cy="211911"/>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 Copyright 2013 salesforce.com, inc.</a:t>
            </a:r>
          </a:p>
        </p:txBody>
      </p:sp>
      <p:sp>
        <p:nvSpPr>
          <p:cNvPr id="2208" name="Shape 2208"/>
          <p:cNvSpPr txBox="1">
            <a:spLocks noGrp="1"/>
          </p:cNvSpPr>
          <p:nvPr>
            <p:ph type="sldNum" idx="12"/>
          </p:nvPr>
        </p:nvSpPr>
        <p:spPr>
          <a:xfrm>
            <a:off x="3884612" y="8685213"/>
            <a:ext cx="2971799" cy="457199"/>
          </a:xfrm>
          <a:prstGeom prst="rect">
            <a:avLst/>
          </a:prstGeom>
          <a:noFill/>
          <a:ln>
            <a:noFill/>
          </a:ln>
        </p:spPr>
        <p:txBody>
          <a:bodyPr lIns="91325" tIns="45650" rIns="91325" bIns="45650" anchor="t" anchorCtr="0">
            <a:noAutofit/>
          </a:bodyPr>
          <a:lstStyle/>
          <a:p>
            <a:pPr marL="0" marR="0" lvl="0" indent="0" algn="ctr" rtl="0">
              <a:lnSpc>
                <a:spcPct val="100000"/>
              </a:lnSpc>
              <a:spcBef>
                <a:spcPts val="0"/>
              </a:spcBef>
              <a:spcAft>
                <a:spcPts val="0"/>
              </a:spcAft>
              <a:buClr>
                <a:schemeClr val="dk1"/>
              </a:buClr>
              <a:buSzPct val="25000"/>
              <a:buFont typeface="Arial"/>
              <a:buNone/>
            </a:pPr>
            <a:fld id="{00000000-1234-1234-1234-123412341234}" type="slidenum">
              <a:rPr lang="en" sz="800" b="0" i="0" u="none" strike="noStrike" cap="none">
                <a:solidFill>
                  <a:schemeClr val="dk1"/>
                </a:solidFill>
                <a:latin typeface="Arial"/>
                <a:ea typeface="Arial"/>
                <a:cs typeface="Arial"/>
                <a:sym typeface="Arial"/>
              </a:rPr>
              <a:t>27</a:t>
            </a:fld>
            <a:endParaRPr lang="en" sz="800" b="0" i="0" u="none" strike="noStrike" cap="none">
              <a:solidFill>
                <a:schemeClr val="dk1"/>
              </a:solidFill>
              <a:latin typeface="Arial"/>
              <a:ea typeface="Arial"/>
              <a:cs typeface="Arial"/>
              <a:sym typeface="Arial"/>
            </a:endParaRPr>
          </a:p>
        </p:txBody>
      </p:sp>
      <p:sp>
        <p:nvSpPr>
          <p:cNvPr id="2209" name="Shape 2209"/>
          <p:cNvSpPr txBox="1">
            <a:spLocks noGrp="1"/>
          </p:cNvSpPr>
          <p:nvPr>
            <p:ph type="hdr" idx="3"/>
          </p:nvPr>
        </p:nvSpPr>
        <p:spPr>
          <a:xfrm>
            <a:off x="0" y="0"/>
            <a:ext cx="2971799" cy="457199"/>
          </a:xfrm>
          <a:prstGeom prst="rect">
            <a:avLst/>
          </a:prstGeom>
          <a:noFill/>
          <a:ln>
            <a:noFill/>
          </a:ln>
        </p:spPr>
        <p:txBody>
          <a:bodyPr lIns="91325" tIns="45650" rIns="91325" bIns="4565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Course Title Goes Here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5"/>
        <p:cNvGrpSpPr/>
        <p:nvPr/>
      </p:nvGrpSpPr>
      <p:grpSpPr>
        <a:xfrm>
          <a:off x="0" y="0"/>
          <a:ext cx="0" cy="0"/>
          <a:chOff x="0" y="0"/>
          <a:chExt cx="0" cy="0"/>
        </a:xfrm>
      </p:grpSpPr>
      <p:sp>
        <p:nvSpPr>
          <p:cNvPr id="2226" name="Shape 2226"/>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27" name="Shape 2227"/>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And that is why we are so excited today to be delivering Salesforce1 Lightning: a revolutionary way for IT leaders to build and deploy engaging apps to the entire enterprise, fast, </a:t>
            </a:r>
          </a:p>
          <a:p>
            <a:pPr marL="165100" marR="0" lvl="0" indent="-762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Lightning: made up of the new components, and app builder, now enabed anyone in the company to create trusted app for any business process faster than ever before by leveraging the new component based technology.</a:t>
            </a:r>
          </a:p>
          <a:p>
            <a:pPr marL="165100" marR="0" lvl="0" indent="-762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Now IT can focus on building set of lightning components, once, and then those components can be shared out with anyone in the company.</a:t>
            </a:r>
          </a:p>
          <a:p>
            <a:pPr marL="165100" marR="0" lvl="0" indent="-762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Then, With the Lightning App Builder anyone in the company can access these components, and use them to assemble their own apps. </a:t>
            </a:r>
          </a:p>
          <a:p>
            <a:pPr marL="165100" marR="0" lvl="0" indent="-762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And they can even expand their reach with the new AppExchange for Components, an entirely new part of the Salesforce AppExchange, where anyone can access components built by Salesforce developers and partners, and integrate them into their app through the Lightning app builder.</a:t>
            </a:r>
          </a:p>
          <a:p>
            <a:pPr marL="165100" marR="0" lvl="0" indent="-762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76200" algn="l" rtl="0">
              <a:spcBef>
                <a:spcPts val="0"/>
              </a:spcBef>
              <a:buClr>
                <a:schemeClr val="dk2"/>
              </a:buClr>
              <a:buSzPct val="100000"/>
              <a:buFont typeface="Arial"/>
              <a:buChar char="•"/>
            </a:pPr>
            <a:r>
              <a:rPr lang="en" sz="1400" b="0" i="0" u="none" strike="noStrike" cap="none">
                <a:solidFill>
                  <a:schemeClr val="lt2"/>
                </a:solidFill>
                <a:latin typeface="Arial"/>
                <a:ea typeface="Arial"/>
                <a:cs typeface="Arial"/>
                <a:sym typeface="Arial"/>
              </a:rPr>
              <a:t>So those are the new products, and I would like to take you through them in a bit more detail, and then show you a demo.</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5"/>
        <p:cNvGrpSpPr/>
        <p:nvPr/>
      </p:nvGrpSpPr>
      <p:grpSpPr>
        <a:xfrm>
          <a:off x="0" y="0"/>
          <a:ext cx="0" cy="0"/>
          <a:chOff x="0" y="0"/>
          <a:chExt cx="0" cy="0"/>
        </a:xfrm>
      </p:grpSpPr>
      <p:sp>
        <p:nvSpPr>
          <p:cNvPr id="2256" name="Shape 2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57" name="Shape 2257"/>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SzPct val="100000"/>
              <a:buFont typeface="Arial"/>
              <a:buChar char="•"/>
            </a:pPr>
            <a:r>
              <a:rPr lang="en" sz="1000" b="0" i="0" u="none" strike="noStrike" cap="none">
                <a:solidFill>
                  <a:schemeClr val="dk2"/>
                </a:solidFill>
                <a:latin typeface="Arial"/>
                <a:ea typeface="Arial"/>
                <a:cs typeface="Arial"/>
                <a:sym typeface="Arial"/>
              </a:rPr>
              <a:t>But whats really special about Lighting is not just components, it is that IT can share these components with anyone in the company, in our new Lightning App Builder, where anyone in your company can easily compose consumer-grade user experiences for any app, simply by dragging and dropping the components into place. And of course, because its purpose built for the enterprise, components inheret our user profiles and sharing rules, so IT can govern who can access what data and functionality. This means the woman who know the business and understand the process, are the ones building the apps, vastly reducing the need for iterations.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Shape 2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02" name="Shape 2302"/>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spcBef>
                <a:spcPts val="0"/>
              </a:spcBef>
              <a:spcAft>
                <a:spcPts val="0"/>
              </a:spcAft>
              <a:buClr>
                <a:schemeClr val="dk2"/>
              </a:buClr>
              <a:buSzPct val="25000"/>
              <a:buFont typeface="Arial"/>
              <a:buNone/>
            </a:pPr>
            <a:r>
              <a:rPr lang="en" sz="1400" b="0" i="0" u="none" strike="noStrike" cap="none">
                <a:solidFill>
                  <a:schemeClr val="dk2"/>
                </a:solidFill>
                <a:latin typeface="Arial"/>
                <a:ea typeface="Arial"/>
                <a:cs typeface="Arial"/>
                <a:sym typeface="Arial"/>
              </a:rPr>
              <a:t>The Salesforce1 Platform is the only cloud app platform that enables BOTH business analysts, or ‘citizen developers’, AND professional developers to create apps quickly</a:t>
            </a:r>
          </a:p>
          <a:p>
            <a:pPr marL="0" marR="0" lvl="0" indent="0" algn="l" rtl="0">
              <a:spcBef>
                <a:spcPts val="0"/>
              </a:spcBef>
              <a:spcAft>
                <a:spcPts val="0"/>
              </a:spcAft>
              <a:buClr>
                <a:schemeClr val="dk2"/>
              </a:buClr>
              <a:buSzPct val="25000"/>
              <a:buFont typeface="Arial"/>
              <a:buNone/>
            </a:pPr>
            <a:r>
              <a:rPr lang="en" sz="1400" b="1" i="0" u="sng" strike="noStrike" cap="none">
                <a:solidFill>
                  <a:schemeClr val="dk2"/>
                </a:solidFill>
                <a:latin typeface="Arial"/>
                <a:ea typeface="Arial"/>
                <a:cs typeface="Arial"/>
                <a:sym typeface="Arial"/>
              </a:rPr>
              <a:t>For Professional Developers</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Developers gain even deeper access to customize and integrate with existing business systems.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Developers have access to rich API’s to integrate and can use a cloud IDE or Eclipse for their programming environment.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Languages like Force.com Apex, customizable UI via Visual Force, or languages such as Java, Ruby, Node.js, or PHP can be used.</a:t>
            </a:r>
          </a:p>
          <a:p>
            <a:pPr marL="165100" marR="0" lvl="0" indent="-165100" algn="l" rtl="0">
              <a:lnSpc>
                <a:spcPct val="100000"/>
              </a:lnSpc>
              <a:spcBef>
                <a:spcPts val="40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165100" algn="l" rtl="0">
              <a:lnSpc>
                <a:spcPct val="100000"/>
              </a:lnSpc>
              <a:spcBef>
                <a:spcPts val="40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Developers love choice and flexibility, and the Salesforce1 Platform offers a wide array of development languages. It’s easy to build employee apps that are tightly integrated on Force.com and take advantage of the rapid scale of Heroku to build beautiful customer apps. Together, they extend the power of Salesforce across your entire business. </a:t>
            </a:r>
          </a:p>
          <a:p>
            <a:pPr marL="165100" marR="0" lvl="0" indent="-16510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165100" marR="0" lvl="0" indent="-165100" algn="l" rtl="0">
              <a:spcBef>
                <a:spcPts val="0"/>
              </a:spcBef>
              <a:spcAft>
                <a:spcPts val="0"/>
              </a:spcAft>
              <a:buClr>
                <a:schemeClr val="dk1"/>
              </a:buClr>
              <a:buSzPct val="100000"/>
              <a:buFont typeface="Arial"/>
              <a:buChar char="•"/>
            </a:pPr>
            <a:r>
              <a:rPr lang="en" sz="1000" b="0" i="0" u="none" strike="noStrike" cap="none">
                <a:solidFill>
                  <a:schemeClr val="dk1"/>
                </a:solidFill>
                <a:latin typeface="Arial"/>
                <a:ea typeface="Arial"/>
                <a:cs typeface="Arial"/>
                <a:sym typeface="Arial"/>
              </a:rPr>
              <a:t>Heroku – which we won’t talk about because it’s not GovCloud!</a:t>
            </a:r>
          </a:p>
          <a:p>
            <a:pPr marL="165100" marR="0" lvl="0" indent="-16510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For developers that want to build in a flexible, coder-friendly environment in the language of their choice, Heroku provides everything they need to iterate quickly and create amazing customer apps. They can make changes and deploy them instantly, grow with ease, and get full control, infinite capacity, and independent scaling for each component of the app.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Heroku is designed from the ground up for developer productivity, making it truly possible to create amazing apps that delight your customers, employees, and partners.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Heroku Language Support Includes: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 Java</a:t>
            </a:r>
            <a:br>
              <a:rPr lang="en" sz="1400" b="0" i="0" u="none" strike="noStrike" cap="none">
                <a:solidFill>
                  <a:schemeClr val="dk2"/>
                </a:solidFill>
                <a:latin typeface="Arial"/>
                <a:ea typeface="Arial"/>
                <a:cs typeface="Arial"/>
                <a:sym typeface="Arial"/>
              </a:rPr>
            </a:br>
            <a:r>
              <a:rPr lang="en" sz="1400" b="0" i="0" u="none" strike="noStrike" cap="none">
                <a:solidFill>
                  <a:schemeClr val="dk2"/>
                </a:solidFill>
                <a:latin typeface="Arial"/>
                <a:ea typeface="Arial"/>
                <a:cs typeface="Arial"/>
                <a:sym typeface="Arial"/>
              </a:rPr>
              <a:t>• Node.js</a:t>
            </a:r>
            <a:br>
              <a:rPr lang="en" sz="1400" b="0" i="0" u="none" strike="noStrike" cap="none">
                <a:solidFill>
                  <a:schemeClr val="dk2"/>
                </a:solidFill>
                <a:latin typeface="Arial"/>
                <a:ea typeface="Arial"/>
                <a:cs typeface="Arial"/>
                <a:sym typeface="Arial"/>
              </a:rPr>
            </a:br>
            <a:r>
              <a:rPr lang="en" sz="1400" b="0" i="0" u="none" strike="noStrike" cap="none">
                <a:solidFill>
                  <a:schemeClr val="dk2"/>
                </a:solidFill>
                <a:latin typeface="Arial"/>
                <a:ea typeface="Arial"/>
                <a:cs typeface="Arial"/>
                <a:sym typeface="Arial"/>
              </a:rPr>
              <a:t>• Clojure</a:t>
            </a:r>
            <a:br>
              <a:rPr lang="en" sz="1400" b="0" i="0" u="none" strike="noStrike" cap="none">
                <a:solidFill>
                  <a:schemeClr val="dk2"/>
                </a:solidFill>
                <a:latin typeface="Arial"/>
                <a:ea typeface="Arial"/>
                <a:cs typeface="Arial"/>
                <a:sym typeface="Arial"/>
              </a:rPr>
            </a:br>
            <a:r>
              <a:rPr lang="en" sz="1400" b="0" i="0" u="none" strike="noStrike" cap="none">
                <a:solidFill>
                  <a:schemeClr val="dk2"/>
                </a:solidFill>
                <a:latin typeface="Arial"/>
                <a:ea typeface="Arial"/>
                <a:cs typeface="Arial"/>
                <a:sym typeface="Arial"/>
              </a:rPr>
              <a:t>• All JVM languages </a:t>
            </a: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 Ruby on Rails • Python</a:t>
            </a:r>
            <a:br>
              <a:rPr lang="en" sz="1400" b="0" i="0" u="none" strike="noStrike" cap="none">
                <a:solidFill>
                  <a:schemeClr val="dk2"/>
                </a:solidFill>
                <a:latin typeface="Arial"/>
                <a:ea typeface="Arial"/>
                <a:cs typeface="Arial"/>
                <a:sym typeface="Arial"/>
              </a:rPr>
            </a:br>
            <a:r>
              <a:rPr lang="en" sz="1400" b="0" i="0" u="none" strike="noStrike" cap="none">
                <a:solidFill>
                  <a:schemeClr val="dk2"/>
                </a:solidFill>
                <a:latin typeface="Arial"/>
                <a:ea typeface="Arial"/>
                <a:cs typeface="Arial"/>
                <a:sym typeface="Arial"/>
              </a:rPr>
              <a:t>• Scala </a:t>
            </a:r>
          </a:p>
          <a:p>
            <a:pPr marL="165100" marR="0" lvl="0" indent="-1651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1651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0" marR="0" lvl="0" indent="0" algn="l" rtl="0">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 </a:t>
            </a:r>
          </a:p>
          <a:p>
            <a:pPr marL="0" marR="0" lvl="0" indent="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165100" algn="l" rtl="0">
              <a:spcBef>
                <a:spcPts val="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303" name="Shape 2303"/>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30</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0" name="Shape 1330"/>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1331" name="Shape 1331"/>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 sz="1800" b="0" i="0" u="none" strike="noStrike" cap="none">
                <a:solidFill>
                  <a:srgbClr val="000000"/>
                </a:solidFill>
                <a:latin typeface="Calibri"/>
                <a:ea typeface="Calibri"/>
                <a:cs typeface="Calibri"/>
                <a:sym typeface="Calibri"/>
              </a:rPr>
              <a:t>4</a:t>
            </a:fld>
            <a:endParaRPr lang="en" sz="18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Shape 2333"/>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34" name="Shape 2334"/>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335" name="Shape 2335"/>
          <p:cNvSpPr txBox="1">
            <a:spLocks noGrp="1"/>
          </p:cNvSpPr>
          <p:nvPr>
            <p:ph type="sldNum" idx="12"/>
          </p:nvPr>
        </p:nvSpPr>
        <p:spPr>
          <a:xfrm>
            <a:off x="3884612" y="8685213"/>
            <a:ext cx="2971799" cy="4571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31</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0"/>
        <p:cNvGrpSpPr/>
        <p:nvPr/>
      </p:nvGrpSpPr>
      <p:grpSpPr>
        <a:xfrm>
          <a:off x="0" y="0"/>
          <a:ext cx="0" cy="0"/>
          <a:chOff x="0" y="0"/>
          <a:chExt cx="0" cy="0"/>
        </a:xfrm>
      </p:grpSpPr>
      <p:sp>
        <p:nvSpPr>
          <p:cNvPr id="2341" name="Shape 2341"/>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42" name="Shape 2342"/>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343" name="Shape 2343"/>
          <p:cNvSpPr txBox="1">
            <a:spLocks noGrp="1"/>
          </p:cNvSpPr>
          <p:nvPr>
            <p:ph type="ftr" idx="11"/>
          </p:nvPr>
        </p:nvSpPr>
        <p:spPr>
          <a:xfrm>
            <a:off x="0" y="8848855"/>
            <a:ext cx="2972421" cy="211911"/>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 Copyright 2013 salesforce.com, inc.</a:t>
            </a:r>
          </a:p>
        </p:txBody>
      </p:sp>
      <p:sp>
        <p:nvSpPr>
          <p:cNvPr id="2344" name="Shape 2344"/>
          <p:cNvSpPr txBox="1">
            <a:spLocks noGrp="1"/>
          </p:cNvSpPr>
          <p:nvPr>
            <p:ph type="sldNum" idx="12"/>
          </p:nvPr>
        </p:nvSpPr>
        <p:spPr>
          <a:xfrm>
            <a:off x="3884612" y="8685213"/>
            <a:ext cx="2971799" cy="457199"/>
          </a:xfrm>
          <a:prstGeom prst="rect">
            <a:avLst/>
          </a:prstGeom>
          <a:noFill/>
          <a:ln>
            <a:noFill/>
          </a:ln>
        </p:spPr>
        <p:txBody>
          <a:bodyPr lIns="91325" tIns="45650" rIns="91325" bIns="45650" anchor="t" anchorCtr="0">
            <a:noAutofit/>
          </a:bodyPr>
          <a:lstStyle/>
          <a:p>
            <a:pPr marL="0" marR="0" lvl="0" indent="0" algn="ctr" rtl="0">
              <a:lnSpc>
                <a:spcPct val="100000"/>
              </a:lnSpc>
              <a:spcBef>
                <a:spcPts val="0"/>
              </a:spcBef>
              <a:spcAft>
                <a:spcPts val="0"/>
              </a:spcAft>
              <a:buClr>
                <a:schemeClr val="dk1"/>
              </a:buClr>
              <a:buSzPct val="25000"/>
              <a:buFont typeface="Arial"/>
              <a:buNone/>
            </a:pPr>
            <a:fld id="{00000000-1234-1234-1234-123412341234}" type="slidenum">
              <a:rPr lang="en" sz="800" b="0" i="0" u="none" strike="noStrike" cap="none">
                <a:solidFill>
                  <a:schemeClr val="dk1"/>
                </a:solidFill>
                <a:latin typeface="Arial"/>
                <a:ea typeface="Arial"/>
                <a:cs typeface="Arial"/>
                <a:sym typeface="Arial"/>
              </a:rPr>
              <a:t>32</a:t>
            </a:fld>
            <a:endParaRPr lang="en" sz="800" b="0" i="0" u="none" strike="noStrike" cap="none">
              <a:solidFill>
                <a:schemeClr val="dk1"/>
              </a:solidFill>
              <a:latin typeface="Arial"/>
              <a:ea typeface="Arial"/>
              <a:cs typeface="Arial"/>
              <a:sym typeface="Arial"/>
            </a:endParaRPr>
          </a:p>
        </p:txBody>
      </p:sp>
      <p:sp>
        <p:nvSpPr>
          <p:cNvPr id="2345" name="Shape 2345"/>
          <p:cNvSpPr txBox="1">
            <a:spLocks noGrp="1"/>
          </p:cNvSpPr>
          <p:nvPr>
            <p:ph type="hdr" idx="3"/>
          </p:nvPr>
        </p:nvSpPr>
        <p:spPr>
          <a:xfrm>
            <a:off x="0" y="0"/>
            <a:ext cx="2971799" cy="457199"/>
          </a:xfrm>
          <a:prstGeom prst="rect">
            <a:avLst/>
          </a:prstGeom>
          <a:noFill/>
          <a:ln>
            <a:noFill/>
          </a:ln>
        </p:spPr>
        <p:txBody>
          <a:bodyPr lIns="91325" tIns="45650" rIns="91325" bIns="4565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Course Title Goes Here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Shape 2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55" name="Shape 2355"/>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356" name="Shape 2356"/>
          <p:cNvSpPr txBox="1">
            <a:spLocks noGrp="1"/>
          </p:cNvSpPr>
          <p:nvPr>
            <p:ph type="ftr" idx="11"/>
          </p:nvPr>
        </p:nvSpPr>
        <p:spPr>
          <a:xfrm>
            <a:off x="0" y="8848855"/>
            <a:ext cx="2972421" cy="211911"/>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 Copyright 2013 salesforce.com, inc.</a:t>
            </a:r>
          </a:p>
        </p:txBody>
      </p:sp>
      <p:sp>
        <p:nvSpPr>
          <p:cNvPr id="2357" name="Shape 2357"/>
          <p:cNvSpPr txBox="1">
            <a:spLocks noGrp="1"/>
          </p:cNvSpPr>
          <p:nvPr>
            <p:ph type="sldNum" idx="12"/>
          </p:nvPr>
        </p:nvSpPr>
        <p:spPr>
          <a:xfrm>
            <a:off x="3884612" y="8685213"/>
            <a:ext cx="2971799" cy="457199"/>
          </a:xfrm>
          <a:prstGeom prst="rect">
            <a:avLst/>
          </a:prstGeom>
          <a:noFill/>
          <a:ln>
            <a:noFill/>
          </a:ln>
        </p:spPr>
        <p:txBody>
          <a:bodyPr lIns="91325" tIns="45650" rIns="91325" bIns="45650" anchor="t" anchorCtr="0">
            <a:noAutofit/>
          </a:bodyPr>
          <a:lstStyle/>
          <a:p>
            <a:pPr marL="0" marR="0" lvl="0" indent="0" algn="ctr" rtl="0">
              <a:lnSpc>
                <a:spcPct val="100000"/>
              </a:lnSpc>
              <a:spcBef>
                <a:spcPts val="0"/>
              </a:spcBef>
              <a:spcAft>
                <a:spcPts val="0"/>
              </a:spcAft>
              <a:buClr>
                <a:schemeClr val="dk1"/>
              </a:buClr>
              <a:buSzPct val="25000"/>
              <a:buFont typeface="Arial"/>
              <a:buNone/>
            </a:pPr>
            <a:fld id="{00000000-1234-1234-1234-123412341234}" type="slidenum">
              <a:rPr lang="en" sz="800" b="0" i="0" u="none" strike="noStrike" cap="none">
                <a:solidFill>
                  <a:schemeClr val="dk1"/>
                </a:solidFill>
                <a:latin typeface="Arial"/>
                <a:ea typeface="Arial"/>
                <a:cs typeface="Arial"/>
                <a:sym typeface="Arial"/>
              </a:rPr>
              <a:t>33</a:t>
            </a:fld>
            <a:endParaRPr lang="en" sz="800" b="0" i="0" u="none" strike="noStrike" cap="none">
              <a:solidFill>
                <a:schemeClr val="dk1"/>
              </a:solidFill>
              <a:latin typeface="Arial"/>
              <a:ea typeface="Arial"/>
              <a:cs typeface="Arial"/>
              <a:sym typeface="Arial"/>
            </a:endParaRPr>
          </a:p>
        </p:txBody>
      </p:sp>
      <p:sp>
        <p:nvSpPr>
          <p:cNvPr id="2358" name="Shape 2358"/>
          <p:cNvSpPr txBox="1">
            <a:spLocks noGrp="1"/>
          </p:cNvSpPr>
          <p:nvPr>
            <p:ph type="hdr" idx="3"/>
          </p:nvPr>
        </p:nvSpPr>
        <p:spPr>
          <a:xfrm>
            <a:off x="0" y="0"/>
            <a:ext cx="2971799" cy="457199"/>
          </a:xfrm>
          <a:prstGeom prst="rect">
            <a:avLst/>
          </a:prstGeom>
          <a:noFill/>
          <a:ln>
            <a:noFill/>
          </a:ln>
        </p:spPr>
        <p:txBody>
          <a:bodyPr lIns="91325" tIns="45650" rIns="91325" bIns="45650" anchor="t" anchorCtr="0">
            <a:noAutofit/>
          </a:bodyPr>
          <a:lstStyle/>
          <a:p>
            <a:pPr marL="0" marR="0" lvl="0" indent="0" algn="r" rtl="0">
              <a:lnSpc>
                <a:spcPct val="100000"/>
              </a:lnSpc>
              <a:spcBef>
                <a:spcPts val="0"/>
              </a:spcBef>
              <a:spcAft>
                <a:spcPts val="0"/>
              </a:spcAft>
              <a:buClr>
                <a:schemeClr val="dk1"/>
              </a:buClr>
              <a:buSzPct val="25000"/>
              <a:buFont typeface="Arial"/>
              <a:buNone/>
            </a:pPr>
            <a:r>
              <a:rPr lang="en" sz="800" b="0" i="0" u="none" strike="noStrike" cap="none">
                <a:solidFill>
                  <a:schemeClr val="dk1"/>
                </a:solidFill>
                <a:latin typeface="Arial"/>
                <a:ea typeface="Arial"/>
                <a:cs typeface="Arial"/>
                <a:sym typeface="Arial"/>
              </a:rPr>
              <a:t>Course Title Goes Here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Shape 2367"/>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68" name="Shape 2368"/>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100" b="0" i="0" u="none" strike="noStrike" cap="none">
                <a:solidFill>
                  <a:schemeClr val="dk2"/>
                </a:solidFill>
                <a:latin typeface="Arial"/>
                <a:ea typeface="Arial"/>
                <a:cs typeface="Arial"/>
                <a:sym typeface="Arial"/>
              </a:rPr>
              <a:t>Hi Everyone, </a:t>
            </a:r>
            <a:r>
              <a:rPr lang="en" sz="1000" b="0" i="0" u="none" strike="noStrike" cap="none">
                <a:solidFill>
                  <a:schemeClr val="dk2"/>
                </a:solidFill>
                <a:latin typeface="Arial"/>
                <a:ea typeface="Arial"/>
                <a:cs typeface="Arial"/>
                <a:sym typeface="Arial"/>
              </a:rPr>
              <a:t>my name is  ___________ and I’m a ___________ at Salesforce.  Today, I’d like to take you on a journey to show you how to connect with your customers in a whole new way.  And we’re going to show you how to do that with the Salesforce Customer Success Platform.</a:t>
            </a:r>
          </a:p>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Shape 2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377" name="Shape 2377"/>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remove 9 &amp; 10 for IEDW</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Shape 2383"/>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384" name="Shape 2384"/>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Shape 239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395" name="Shape 2395"/>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Shape 2406"/>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407" name="Shape 2407"/>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4"/>
        <p:cNvGrpSpPr/>
        <p:nvPr/>
      </p:nvGrpSpPr>
      <p:grpSpPr>
        <a:xfrm>
          <a:off x="0" y="0"/>
          <a:ext cx="0" cy="0"/>
          <a:chOff x="0" y="0"/>
          <a:chExt cx="0" cy="0"/>
        </a:xfrm>
      </p:grpSpPr>
      <p:sp>
        <p:nvSpPr>
          <p:cNvPr id="2415" name="Shape 2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16" name="Shape 2416"/>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With social collaboration at the heart of the Salesforce1 Platform, not only are your users social, but so is every record, every case, every opportunity, every page, and every app. In fact, with just a few clicks, the Salesforce1 Platform lets you build all of this spectacular social collaboration power into any app that you create. Instantly. </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FEEDS</a:t>
            </a: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Keep up with your critical projects, topics, and teams. Work together on sales knowledge in a single location.</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FILES</a:t>
            </a: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Secure, Social and Mobile file sharing puts files in the context of business processes.  You can alsways find what you need to fast and discover valuable resources yod didn’t even know abut</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FOLLOW</a:t>
            </a: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Follow actual business records in context.  Anytime you follow a record, the feed is pushed to your home page so you can stay abreast of key information as it happens!</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ACTION BAR</a:t>
            </a: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Create instant actions for any business process; expense reports, support cases, orders and more.  Customize actions , enable approvals, add polls and share dashboards and reports.  Even ntegrate to 3</a:t>
            </a:r>
            <a:r>
              <a:rPr lang="en" sz="1000" b="0" i="0" u="none" strike="noStrike" cap="none" baseline="30000">
                <a:solidFill>
                  <a:schemeClr val="dk2"/>
                </a:solidFill>
                <a:latin typeface="Arial"/>
                <a:ea typeface="Arial"/>
                <a:cs typeface="Arial"/>
                <a:sym typeface="Arial"/>
              </a:rPr>
              <a:t>rd</a:t>
            </a:r>
            <a:r>
              <a:rPr lang="en" sz="1000" b="0" i="0" u="none" strike="noStrike" cap="none">
                <a:solidFill>
                  <a:schemeClr val="dk2"/>
                </a:solidFill>
                <a:latin typeface="Arial"/>
                <a:ea typeface="Arial"/>
                <a:cs typeface="Arial"/>
                <a:sym typeface="Arial"/>
              </a:rPr>
              <a:t> party apps</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SOCIAL INTELLIGENCE</a:t>
            </a:r>
          </a:p>
          <a:p>
            <a:pPr marL="0" marR="0" lvl="0" indent="0" algn="l" rtl="0">
              <a:lnSpc>
                <a:spcPct val="100000"/>
              </a:lnSpc>
              <a:spcBef>
                <a:spcPts val="300"/>
              </a:spcBef>
              <a:spcAft>
                <a:spcPts val="0"/>
              </a:spcAft>
              <a:buClr>
                <a:schemeClr val="dk2"/>
              </a:buClr>
              <a:buSzPct val="25000"/>
              <a:buFont typeface="Arial"/>
              <a:buNone/>
            </a:pPr>
            <a:r>
              <a:rPr lang="en" sz="1000" b="0" i="0" u="none" strike="noStrike" cap="none">
                <a:solidFill>
                  <a:schemeClr val="dk2"/>
                </a:solidFill>
                <a:latin typeface="Arial"/>
                <a:ea typeface="Arial"/>
                <a:cs typeface="Arial"/>
                <a:sym typeface="Arial"/>
              </a:rPr>
              <a:t>Get recommendations for relevant people, files and information to follow based on your activity and interests.  Search and Track any topic to quickly find information and identify experts</a:t>
            </a: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300"/>
              </a:spcBef>
              <a:spcAft>
                <a:spcPts val="0"/>
              </a:spcAft>
              <a:buClr>
                <a:schemeClr val="dk2"/>
              </a:buClr>
              <a:buFont typeface="Arial"/>
              <a:buNone/>
            </a:pPr>
            <a:endParaRPr sz="1000" b="0" i="0" u="none" strike="noStrike" cap="none">
              <a:solidFill>
                <a:schemeClr val="dk2"/>
              </a:solidFill>
              <a:latin typeface="Arial"/>
              <a:ea typeface="Arial"/>
              <a:cs typeface="Arial"/>
              <a:sym typeface="Arial"/>
            </a:endParaRPr>
          </a:p>
          <a:p>
            <a:pPr marL="0" marR="0" lvl="0" indent="0" algn="l" rtl="0">
              <a:lnSpc>
                <a:spcPct val="100000"/>
              </a:lnSpc>
              <a:spcBef>
                <a:spcPts val="200"/>
              </a:spcBef>
              <a:spcAft>
                <a:spcPts val="0"/>
              </a:spcAft>
              <a:buClr>
                <a:schemeClr val="dk2"/>
              </a:buClr>
              <a:buFont typeface="Arial"/>
              <a:buNone/>
            </a:pPr>
            <a:endParaRPr sz="800" b="0" i="0" u="none" strike="noStrike" cap="none">
              <a:solidFill>
                <a:schemeClr val="dk2"/>
              </a:solidFill>
              <a:latin typeface="Arial"/>
              <a:ea typeface="Arial"/>
              <a:cs typeface="Arial"/>
              <a:sym typeface="Arial"/>
            </a:endParaRPr>
          </a:p>
          <a:p>
            <a:pPr marL="0" marR="0" lvl="0" indent="0" algn="l" rtl="0">
              <a:spcBef>
                <a:spcPts val="0"/>
              </a:spcBef>
              <a:spcAft>
                <a:spcPts val="0"/>
              </a:spcAft>
              <a:buClr>
                <a:schemeClr val="dk2"/>
              </a:buClr>
              <a:buFont typeface="Arial"/>
              <a:buNone/>
            </a:pPr>
            <a:endParaRPr sz="800" b="0" i="0" u="none" strike="noStrike" cap="none">
              <a:solidFill>
                <a:schemeClr val="dk1"/>
              </a:solidFill>
              <a:latin typeface="Arial"/>
              <a:ea typeface="Arial"/>
              <a:cs typeface="Arial"/>
              <a:sym typeface="Arial"/>
            </a:endParaRPr>
          </a:p>
          <a:p>
            <a:pPr marL="0" marR="0" lvl="0" indent="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417" name="Shape 2417"/>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39</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Shape 2435"/>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436" name="Shape 2436"/>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0"/>
        <p:cNvGrpSpPr/>
        <p:nvPr/>
      </p:nvGrpSpPr>
      <p:grpSpPr>
        <a:xfrm>
          <a:off x="0" y="0"/>
          <a:ext cx="0" cy="0"/>
          <a:chOff x="0" y="0"/>
          <a:chExt cx="0" cy="0"/>
        </a:xfrm>
      </p:grpSpPr>
      <p:sp>
        <p:nvSpPr>
          <p:cNvPr id="2881" name="Shape 28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82" name="Shape 2882"/>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883" name="Shape 2883"/>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rgbClr val="000000"/>
              </a:buClr>
              <a:buSzPct val="25000"/>
              <a:buFont typeface="Calibri"/>
              <a:buNone/>
            </a:pPr>
            <a:fld id="{00000000-1234-1234-1234-123412341234}" type="slidenum">
              <a:rPr lang="en" sz="1800" b="0" i="0" u="none" strike="noStrike" cap="none">
                <a:solidFill>
                  <a:srgbClr val="000000"/>
                </a:solidFill>
                <a:latin typeface="Calibri"/>
                <a:ea typeface="Calibri"/>
                <a:cs typeface="Calibri"/>
                <a:sym typeface="Calibri"/>
              </a:rPr>
              <a:t>5</a:t>
            </a:fld>
            <a:endParaRPr lang="en" sz="18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806532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Shape 2492"/>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493" name="Shape 2493"/>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100" b="0" i="0" u="none" strike="noStrike" cap="none">
                <a:solidFill>
                  <a:schemeClr val="dk2"/>
                </a:solidFill>
                <a:latin typeface="Arial"/>
                <a:ea typeface="Arial"/>
                <a:cs typeface="Arial"/>
                <a:sym typeface="Arial"/>
              </a:rPr>
              <a:t>Hi Everyone, </a:t>
            </a:r>
            <a:r>
              <a:rPr lang="en" sz="1000" b="0" i="0" u="none" strike="noStrike" cap="none">
                <a:solidFill>
                  <a:schemeClr val="dk2"/>
                </a:solidFill>
                <a:latin typeface="Arial"/>
                <a:ea typeface="Arial"/>
                <a:cs typeface="Arial"/>
                <a:sym typeface="Arial"/>
              </a:rPr>
              <a:t>my name is  ___________ and I’m a ___________ at Salesforce.  Today, I’d like to take you on a journey to show you how to connect with your customers in a whole new way.  And we’re going to show you how to do that with the Salesforce Customer Success Platform.</a:t>
            </a:r>
          </a:p>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1"/>
        <p:cNvGrpSpPr/>
        <p:nvPr/>
      </p:nvGrpSpPr>
      <p:grpSpPr>
        <a:xfrm>
          <a:off x="0" y="0"/>
          <a:ext cx="0" cy="0"/>
          <a:chOff x="0" y="0"/>
          <a:chExt cx="0" cy="0"/>
        </a:xfrm>
      </p:grpSpPr>
      <p:sp>
        <p:nvSpPr>
          <p:cNvPr id="2502" name="Shape 2502"/>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03" name="Shape 2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7"/>
        <p:cNvGrpSpPr/>
        <p:nvPr/>
      </p:nvGrpSpPr>
      <p:grpSpPr>
        <a:xfrm>
          <a:off x="0" y="0"/>
          <a:ext cx="0" cy="0"/>
          <a:chOff x="0" y="0"/>
          <a:chExt cx="0" cy="0"/>
        </a:xfrm>
      </p:grpSpPr>
      <p:sp>
        <p:nvSpPr>
          <p:cNvPr id="2508" name="Shape 2508"/>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09" name="Shape 2509"/>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5"/>
        <p:cNvGrpSpPr/>
        <p:nvPr/>
      </p:nvGrpSpPr>
      <p:grpSpPr>
        <a:xfrm>
          <a:off x="0" y="0"/>
          <a:ext cx="0" cy="0"/>
          <a:chOff x="0" y="0"/>
          <a:chExt cx="0" cy="0"/>
        </a:xfrm>
      </p:grpSpPr>
      <p:sp>
        <p:nvSpPr>
          <p:cNvPr id="2516" name="Shape 2516"/>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17" name="Shape 25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Shape 2525"/>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26" name="Shape 2526"/>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4"/>
        <p:cNvGrpSpPr/>
        <p:nvPr/>
      </p:nvGrpSpPr>
      <p:grpSpPr>
        <a:xfrm>
          <a:off x="0" y="0"/>
          <a:ext cx="0" cy="0"/>
          <a:chOff x="0" y="0"/>
          <a:chExt cx="0" cy="0"/>
        </a:xfrm>
      </p:grpSpPr>
      <p:sp>
        <p:nvSpPr>
          <p:cNvPr id="2535" name="Shape 2535"/>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36" name="Shape 2536"/>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2"/>
        <p:cNvGrpSpPr/>
        <p:nvPr/>
      </p:nvGrpSpPr>
      <p:grpSpPr>
        <a:xfrm>
          <a:off x="0" y="0"/>
          <a:ext cx="0" cy="0"/>
          <a:chOff x="0" y="0"/>
          <a:chExt cx="0" cy="0"/>
        </a:xfrm>
      </p:grpSpPr>
      <p:sp>
        <p:nvSpPr>
          <p:cNvPr id="2543" name="Shape 2543"/>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44" name="Shape 25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Shape 2592"/>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93" name="Shape 2593"/>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594" name="Shape 2594"/>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48</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5"/>
        <p:cNvGrpSpPr/>
        <p:nvPr/>
      </p:nvGrpSpPr>
      <p:grpSpPr>
        <a:xfrm>
          <a:off x="0" y="0"/>
          <a:ext cx="0" cy="0"/>
          <a:chOff x="0" y="0"/>
          <a:chExt cx="0" cy="0"/>
        </a:xfrm>
      </p:grpSpPr>
      <p:sp>
        <p:nvSpPr>
          <p:cNvPr id="2586" name="Shape 2586"/>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587" name="Shape 2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9"/>
        <p:cNvGrpSpPr/>
        <p:nvPr/>
      </p:nvGrpSpPr>
      <p:grpSpPr>
        <a:xfrm>
          <a:off x="0" y="0"/>
          <a:ext cx="0" cy="0"/>
          <a:chOff x="0" y="0"/>
          <a:chExt cx="0" cy="0"/>
        </a:xfrm>
      </p:grpSpPr>
      <p:sp>
        <p:nvSpPr>
          <p:cNvPr id="2600" name="Shape 26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01" name="Shape 2601"/>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602" name="Shape 2602"/>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50</a:t>
            </a:fld>
            <a:endParaRPr lang="en"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1212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Shape 1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85" name="Shape 1485"/>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spcAft>
                <a:spcPts val="0"/>
              </a:spcAft>
              <a:buClr>
                <a:schemeClr val="dk2"/>
              </a:buClr>
              <a:buSzPct val="100000"/>
              <a:buFont typeface="Arial"/>
              <a:buChar char="•"/>
            </a:pPr>
            <a:r>
              <a:rPr lang="en" sz="1200" b="0" i="0" u="none" strike="noStrike" cap="none">
                <a:solidFill>
                  <a:schemeClr val="dk2"/>
                </a:solidFill>
                <a:latin typeface="Arial"/>
                <a:ea typeface="Arial"/>
                <a:cs typeface="Arial"/>
                <a:sym typeface="Arial"/>
              </a:rPr>
              <a:t>Talk to Transparency of Trust.Salesforce.com</a:t>
            </a:r>
          </a:p>
          <a:p>
            <a:pPr marL="165100" marR="0" lvl="0" indent="-165100" algn="l" rtl="0">
              <a:spcBef>
                <a:spcPts val="0"/>
              </a:spcBef>
              <a:spcAft>
                <a:spcPts val="0"/>
              </a:spcAft>
              <a:buClr>
                <a:schemeClr val="dk2"/>
              </a:buClr>
              <a:buSzPct val="100000"/>
              <a:buFont typeface="Arial"/>
              <a:buChar char="•"/>
            </a:pPr>
            <a:r>
              <a:rPr lang="en" sz="1200" b="0" i="0" u="none" strike="noStrike" cap="none">
                <a:solidFill>
                  <a:schemeClr val="dk2"/>
                </a:solidFill>
                <a:latin typeface="Arial"/>
                <a:ea typeface="Arial"/>
                <a:cs typeface="Arial"/>
                <a:sym typeface="Arial"/>
              </a:rPr>
              <a:t>Even demo the site</a:t>
            </a:r>
          </a:p>
          <a:p>
            <a:pPr marL="165100" marR="0" lvl="0" indent="-165100" algn="l" rtl="0">
              <a:spcBef>
                <a:spcPts val="0"/>
              </a:spcBef>
              <a:buClr>
                <a:schemeClr val="dk2"/>
              </a:buClr>
              <a:buFont typeface="Arial"/>
              <a:buNone/>
            </a:pPr>
            <a:endParaRPr sz="1200" b="0" i="0" u="none" strike="noStrike" cap="none">
              <a:solidFill>
                <a:schemeClr val="dk2"/>
              </a:solidFill>
              <a:latin typeface="Arial"/>
              <a:ea typeface="Arial"/>
              <a:cs typeface="Arial"/>
              <a:sym typeface="Arial"/>
            </a:endParaRPr>
          </a:p>
        </p:txBody>
      </p:sp>
      <p:sp>
        <p:nvSpPr>
          <p:cNvPr id="1486" name="Shape 1486"/>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800" b="0" i="0" u="none" strike="noStrike" cap="none">
                <a:solidFill>
                  <a:srgbClr val="000000"/>
                </a:solidFill>
                <a:latin typeface="Arial"/>
                <a:ea typeface="Arial"/>
                <a:cs typeface="Arial"/>
                <a:sym typeface="Arial"/>
              </a:rPr>
              <a:t>6</a:t>
            </a:fld>
            <a:endParaRPr lang="en" sz="18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1"/>
        <p:cNvGrpSpPr/>
        <p:nvPr/>
      </p:nvGrpSpPr>
      <p:grpSpPr>
        <a:xfrm>
          <a:off x="0" y="0"/>
          <a:ext cx="0" cy="0"/>
          <a:chOff x="0" y="0"/>
          <a:chExt cx="0" cy="0"/>
        </a:xfrm>
      </p:grpSpPr>
      <p:sp>
        <p:nvSpPr>
          <p:cNvPr id="2662" name="Shape 2662"/>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663" name="Shape 2663"/>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Shape 2656"/>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657" name="Shape 26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76976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Shape 2694"/>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95" name="Shape 2695"/>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100" b="0" i="0" u="none" strike="noStrike" cap="none">
                <a:solidFill>
                  <a:schemeClr val="dk2"/>
                </a:solidFill>
                <a:latin typeface="Arial"/>
                <a:ea typeface="Arial"/>
                <a:cs typeface="Arial"/>
                <a:sym typeface="Arial"/>
              </a:rPr>
              <a:t>Hi Everyone, </a:t>
            </a:r>
            <a:r>
              <a:rPr lang="en" sz="1000" b="0" i="0" u="none" strike="noStrike" cap="none">
                <a:solidFill>
                  <a:schemeClr val="dk2"/>
                </a:solidFill>
                <a:latin typeface="Arial"/>
                <a:ea typeface="Arial"/>
                <a:cs typeface="Arial"/>
                <a:sym typeface="Arial"/>
              </a:rPr>
              <a:t>my name is  ___________ and I’m a ___________ at Salesforce.  Today, I’d like to take you on a journey to show you how to connect with your customers in a whole new way.  And we’re going to show you how to do that with the Salesforce Customer Success Platform.</a:t>
            </a:r>
          </a:p>
          <a:p>
            <a:pPr marL="165100" marR="0" lvl="0" indent="-1651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3"/>
        <p:cNvGrpSpPr/>
        <p:nvPr/>
      </p:nvGrpSpPr>
      <p:grpSpPr>
        <a:xfrm>
          <a:off x="0" y="0"/>
          <a:ext cx="0" cy="0"/>
          <a:chOff x="0" y="0"/>
          <a:chExt cx="0" cy="0"/>
        </a:xfrm>
      </p:grpSpPr>
      <p:sp>
        <p:nvSpPr>
          <p:cNvPr id="2704" name="Shape 270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705" name="Shape 27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9"/>
        <p:cNvGrpSpPr/>
        <p:nvPr/>
      </p:nvGrpSpPr>
      <p:grpSpPr>
        <a:xfrm>
          <a:off x="0" y="0"/>
          <a:ext cx="0" cy="0"/>
          <a:chOff x="0" y="0"/>
          <a:chExt cx="0" cy="0"/>
        </a:xfrm>
      </p:grpSpPr>
      <p:sp>
        <p:nvSpPr>
          <p:cNvPr id="2710" name="Shape 27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11" name="Shape 2711"/>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One of the biggest problems IT has faced over the last few years has been satisfying the demand for business analytics. With more and more customer information being shared and used by different teams for sales, service, marketing, product, R&amp;D, supply chain, and more, business stakeholders are naturally asking for more ways to look at, and work with, that data. </a:t>
            </a:r>
            <a:r>
              <a:rPr lang="en" sz="1000" b="0" i="0" u="none" strike="noStrike" cap="none">
                <a:solidFill>
                  <a:schemeClr val="dk2"/>
                </a:solidFill>
                <a:latin typeface="Arial"/>
                <a:ea typeface="Arial"/>
                <a:cs typeface="Arial"/>
                <a:sym typeface="Arial"/>
              </a:rPr>
              <a:t> </a:t>
            </a:r>
            <a:r>
              <a:rPr lang="en" sz="1400" b="0" i="0" u="none" strike="noStrike" cap="none">
                <a:solidFill>
                  <a:schemeClr val="dk2"/>
                </a:solidFill>
                <a:latin typeface="Arial"/>
                <a:ea typeface="Arial"/>
                <a:cs typeface="Arial"/>
                <a:sym typeface="Arial"/>
              </a:rPr>
              <a:t>And since the pace of business today is moving faster than ever, that means seeing it not next month, or next week. Not even tomorrow. But in real time. </a:t>
            </a:r>
            <a:r>
              <a:rPr lang="en" sz="1000" b="0" i="0" u="none" strike="noStrike" cap="none">
                <a:solidFill>
                  <a:schemeClr val="dk2"/>
                </a:solidFill>
                <a:latin typeface="Arial"/>
                <a:ea typeface="Arial"/>
                <a:cs typeface="Arial"/>
                <a:sym typeface="Arial"/>
              </a:rPr>
              <a:t> </a:t>
            </a:r>
            <a:r>
              <a:rPr lang="en" sz="1400" b="0" i="0" u="none" strike="noStrike" cap="none">
                <a:solidFill>
                  <a:schemeClr val="dk2"/>
                </a:solidFill>
                <a:latin typeface="Arial"/>
                <a:ea typeface="Arial"/>
                <a:cs typeface="Arial"/>
                <a:sym typeface="Arial"/>
              </a:rPr>
              <a:t>Until now, that’s been nearly impossible to deliver without purchasing expensive business intelligence software that is hard to implement (and often hard to use), or dedicating a specific group of IT staff to developing a customer solution to help business stakeholders crunch numbers. </a:t>
            </a:r>
          </a:p>
          <a:p>
            <a:pPr marL="165100" marR="0" lvl="0" indent="-16510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165100" marR="0" lvl="0" indent="-1651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The Salesforce1 Platform takes the need for all of that out of the picture, delivering a flexible UI that allows business stakeholders to create personalized reports and dashboards by department, role, and individual with the simplicity of drag-and-drop tools. You can literally just drag-and- drop the fields, filters, groupings, and charts that you want, and get an immediate real time view, with instant drill-down to operational data. Then you can sharg insights via social feeds and across mobile devices. </a:t>
            </a:r>
            <a:r>
              <a:rPr lang="en" sz="1000" b="0" i="0" u="none" strike="noStrike" cap="none">
                <a:solidFill>
                  <a:schemeClr val="dk2"/>
                </a:solidFill>
                <a:latin typeface="Arial"/>
                <a:ea typeface="Arial"/>
                <a:cs typeface="Arial"/>
                <a:sym typeface="Arial"/>
              </a:rPr>
              <a:t> </a:t>
            </a:r>
            <a:r>
              <a:rPr lang="en" sz="1400" b="0" i="0" u="none" strike="noStrike" cap="none">
                <a:solidFill>
                  <a:schemeClr val="dk2"/>
                </a:solidFill>
                <a:latin typeface="Arial"/>
                <a:ea typeface="Arial"/>
                <a:cs typeface="Arial"/>
                <a:sym typeface="Arial"/>
              </a:rPr>
              <a:t>And since the data is all stored on the Salesforce1 Platform’s cloud database using a multitenant infrastructure, it’s accessible with the security you can trust, on any device, anywhere in the world, on demand. </a:t>
            </a:r>
          </a:p>
          <a:p>
            <a:pPr marL="165100" marR="0" lvl="0" indent="-16510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2712" name="Shape 2712"/>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55</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4"/>
        <p:cNvGrpSpPr/>
        <p:nvPr/>
      </p:nvGrpSpPr>
      <p:grpSpPr>
        <a:xfrm>
          <a:off x="0" y="0"/>
          <a:ext cx="0" cy="0"/>
          <a:chOff x="0" y="0"/>
          <a:chExt cx="0" cy="0"/>
        </a:xfrm>
      </p:grpSpPr>
      <p:sp>
        <p:nvSpPr>
          <p:cNvPr id="2745" name="Shape 2745"/>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746" name="Shape 2746"/>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3"/>
        <p:cNvGrpSpPr/>
        <p:nvPr/>
      </p:nvGrpSpPr>
      <p:grpSpPr>
        <a:xfrm>
          <a:off x="0" y="0"/>
          <a:ext cx="0" cy="0"/>
          <a:chOff x="0" y="0"/>
          <a:chExt cx="0" cy="0"/>
        </a:xfrm>
      </p:grpSpPr>
      <p:sp>
        <p:nvSpPr>
          <p:cNvPr id="2754" name="Shape 275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755" name="Shape 2755"/>
          <p:cNvSpPr>
            <a:spLocks noGrp="1" noRot="1" noChangeAspect="1"/>
          </p:cNvSpPr>
          <p:nvPr>
            <p:ph type="sldImg" idx="2"/>
          </p:nvPr>
        </p:nvSpPr>
        <p:spPr>
          <a:xfrm>
            <a:off x="398329" y="685488"/>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2"/>
        <p:cNvGrpSpPr/>
        <p:nvPr/>
      </p:nvGrpSpPr>
      <p:grpSpPr>
        <a:xfrm>
          <a:off x="0" y="0"/>
          <a:ext cx="0" cy="0"/>
          <a:chOff x="0" y="0"/>
          <a:chExt cx="0" cy="0"/>
        </a:xfrm>
      </p:grpSpPr>
      <p:sp>
        <p:nvSpPr>
          <p:cNvPr id="2843" name="Shape 2843"/>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844" name="Shape 28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8"/>
        <p:cNvGrpSpPr/>
        <p:nvPr/>
      </p:nvGrpSpPr>
      <p:grpSpPr>
        <a:xfrm>
          <a:off x="0" y="0"/>
          <a:ext cx="0" cy="0"/>
          <a:chOff x="0" y="0"/>
          <a:chExt cx="0" cy="0"/>
        </a:xfrm>
      </p:grpSpPr>
      <p:sp>
        <p:nvSpPr>
          <p:cNvPr id="2849" name="Shape 28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850" name="Shape 2850"/>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Update numbers</a:t>
            </a:r>
          </a:p>
        </p:txBody>
      </p:sp>
      <p:sp>
        <p:nvSpPr>
          <p:cNvPr id="2851" name="Shape 2851"/>
          <p:cNvSpPr txBox="1">
            <a:spLocks noGrp="1"/>
          </p:cNvSpPr>
          <p:nvPr>
            <p:ph type="sldNum" idx="12"/>
          </p:nvPr>
        </p:nvSpPr>
        <p:spPr>
          <a:xfrm>
            <a:off x="3884612" y="8685213"/>
            <a:ext cx="2971799" cy="457199"/>
          </a:xfrm>
          <a:prstGeom prst="rect">
            <a:avLst/>
          </a:prstGeom>
          <a:noFill/>
          <a:ln>
            <a:noFill/>
          </a:ln>
        </p:spPr>
        <p:txBody>
          <a:bodyPr lIns="91325" tIns="45650" rIns="91325"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200" b="0" i="0" u="none" strike="noStrike" cap="none">
                <a:solidFill>
                  <a:schemeClr val="dk1"/>
                </a:solidFill>
                <a:latin typeface="Arial"/>
                <a:ea typeface="Arial"/>
                <a:cs typeface="Arial"/>
                <a:sym typeface="Arial"/>
              </a:rPr>
              <a:t>59</a:t>
            </a:fld>
            <a:endParaRPr lang="en" sz="12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9"/>
        <p:cNvGrpSpPr/>
        <p:nvPr/>
      </p:nvGrpSpPr>
      <p:grpSpPr>
        <a:xfrm>
          <a:off x="0" y="0"/>
          <a:ext cx="0" cy="0"/>
          <a:chOff x="0" y="0"/>
          <a:chExt cx="0" cy="0"/>
        </a:xfrm>
      </p:grpSpPr>
      <p:sp>
        <p:nvSpPr>
          <p:cNvPr id="2860" name="Shape 2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61" name="Shape 2861"/>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165100" marR="0" lvl="0" indent="-1651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Update numbers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Shape 1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401" name="Shape 1401"/>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spcBef>
                <a:spcPts val="0"/>
              </a:spcBef>
              <a:buClr>
                <a:schemeClr val="dk2"/>
              </a:buClr>
              <a:buSzPct val="25000"/>
              <a:buFont typeface="Arial"/>
              <a:buNone/>
            </a:pPr>
            <a:r>
              <a:rPr lang="en" sz="1000" b="0" i="0" u="none" strike="noStrike" cap="none">
                <a:solidFill>
                  <a:schemeClr val="dk1"/>
                </a:solidFill>
                <a:latin typeface="Arial"/>
                <a:ea typeface="Arial"/>
                <a:cs typeface="Arial"/>
                <a:sym typeface="Arial"/>
              </a:rPr>
              <a:t>MRU - maybe hide this for IEDW?</a:t>
            </a:r>
          </a:p>
        </p:txBody>
      </p:sp>
      <p:sp>
        <p:nvSpPr>
          <p:cNvPr id="1402" name="Shape 1402"/>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7</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4"/>
        <p:cNvGrpSpPr/>
        <p:nvPr/>
      </p:nvGrpSpPr>
      <p:grpSpPr>
        <a:xfrm>
          <a:off x="0" y="0"/>
          <a:ext cx="0" cy="0"/>
          <a:chOff x="0" y="0"/>
          <a:chExt cx="0" cy="0"/>
        </a:xfrm>
      </p:grpSpPr>
      <p:sp>
        <p:nvSpPr>
          <p:cNvPr id="2905" name="Shape 2905"/>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906" name="Shape 2906"/>
          <p:cNvSpPr>
            <a:spLocks noGrp="1" noRot="1" noChangeAspect="1"/>
          </p:cNvSpPr>
          <p:nvPr>
            <p:ph type="sldImg" idx="2"/>
          </p:nvPr>
        </p:nvSpPr>
        <p:spPr>
          <a:xfrm>
            <a:off x="398328" y="685487"/>
            <a:ext cx="6061342"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0"/>
        <p:cNvGrpSpPr/>
        <p:nvPr/>
      </p:nvGrpSpPr>
      <p:grpSpPr>
        <a:xfrm>
          <a:off x="0" y="0"/>
          <a:ext cx="0" cy="0"/>
          <a:chOff x="0" y="0"/>
          <a:chExt cx="0" cy="0"/>
        </a:xfrm>
      </p:grpSpPr>
      <p:sp>
        <p:nvSpPr>
          <p:cNvPr id="2921" name="Shape 2921"/>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
        <p:nvSpPr>
          <p:cNvPr id="2922" name="Shape 29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Shape 1426"/>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buClr>
                <a:schemeClr val="dk2"/>
              </a:buClr>
              <a:buSzPct val="25000"/>
              <a:buFont typeface="Arial"/>
              <a:buNone/>
            </a:pPr>
            <a:r>
              <a:rPr lang="en" sz="1400" b="0" i="0" u="none" strike="noStrike" cap="none">
                <a:solidFill>
                  <a:schemeClr val="dk2"/>
                </a:solidFill>
                <a:latin typeface="Arial"/>
                <a:ea typeface="Arial"/>
                <a:cs typeface="Arial"/>
                <a:sym typeface="Arial"/>
              </a:rPr>
              <a:t>MRU – do we still call it this?</a:t>
            </a:r>
          </a:p>
        </p:txBody>
      </p:sp>
      <p:sp>
        <p:nvSpPr>
          <p:cNvPr id="1427" name="Shape 1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Shape 1513"/>
          <p:cNvSpPr>
            <a:spLocks noGrp="1" noRot="1" noChangeAspect="1"/>
          </p:cNvSpPr>
          <p:nvPr>
            <p:ph type="sldImg" idx="2"/>
          </p:nvPr>
        </p:nvSpPr>
        <p:spPr>
          <a:xfrm>
            <a:off x="381000" y="452438"/>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14" name="Shape 1514"/>
          <p:cNvSpPr txBox="1">
            <a:spLocks noGrp="1"/>
          </p:cNvSpPr>
          <p:nvPr>
            <p:ph type="body" idx="1"/>
          </p:nvPr>
        </p:nvSpPr>
        <p:spPr>
          <a:xfrm>
            <a:off x="399117" y="4343399"/>
            <a:ext cx="6059763" cy="4114799"/>
          </a:xfrm>
          <a:prstGeom prst="rect">
            <a:avLst/>
          </a:prstGeom>
          <a:noFill/>
          <a:ln>
            <a:noFill/>
          </a:ln>
        </p:spPr>
        <p:txBody>
          <a:bodyPr lIns="89600" tIns="89600" rIns="89600" bIns="89600" anchor="t" anchorCtr="0">
            <a:noAutofit/>
          </a:bodyPr>
          <a:lstStyle/>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BTMURPHY Note to Presenter:  This Slide Builds and the impactis in how you explain the story…and click the animations to explain the story…. NOTE you can change the text of the example apps if needed.</a:t>
            </a: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a:t>
            </a:r>
          </a:p>
          <a:p>
            <a:pPr marL="165100" marR="0" lvl="0" indent="-762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So let’s discuss a little about WHAT exactly DOES and explain a little about what we mean by the “Government Success Platform”</a:t>
            </a:r>
          </a:p>
          <a:p>
            <a:pPr marL="165100" marR="0" lvl="0" indent="-762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1" i="0" u="none" strike="noStrike" cap="none">
                <a:solidFill>
                  <a:schemeClr val="dk2"/>
                </a:solidFill>
                <a:latin typeface="Arial"/>
                <a:ea typeface="Arial"/>
                <a:cs typeface="Arial"/>
                <a:sym typeface="Arial"/>
              </a:rPr>
              <a:t>CLICK FOR FIRST ANIMATION</a:t>
            </a: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First and foremost, Salesforce is an enterprise cloud applications company.  We deliver several pre-built applications (called “clouds”) for managing COMPLETE CRM (citizen relationship management) business processes.  These applications cover the ability to manage relationships and interactions between citizens, families, households, constituents, providers, stakeholders etc.  These applications are offered in a SaaS model.  Typically, You pay us per user/per month for access to these applications.</a:t>
            </a:r>
          </a:p>
          <a:p>
            <a:pPr marL="165100" marR="0" lvl="0" indent="-76200" algn="l" rtl="0">
              <a:spcBef>
                <a:spcPts val="0"/>
              </a:spcBef>
              <a:spcAft>
                <a:spcPts val="0"/>
              </a:spcAft>
              <a:buClr>
                <a:schemeClr val="dk2"/>
              </a:buClr>
              <a:buFont typeface="Arial"/>
              <a:buNone/>
            </a:pPr>
            <a:endParaRPr sz="1400" b="1"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1" i="0" u="none" strike="noStrike" cap="none">
                <a:solidFill>
                  <a:schemeClr val="dk2"/>
                </a:solidFill>
                <a:latin typeface="Arial"/>
                <a:ea typeface="Arial"/>
                <a:cs typeface="Arial"/>
                <a:sym typeface="Arial"/>
              </a:rPr>
              <a:t>CLICK FOR NEXT ANIMATION</a:t>
            </a: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Now all of these applications are built on our SECURE &amp; TRUSTED MultiTenant Cloud Platform so you never have to worry about infrastructure, servers, networks or sizing.  You can start with 1 user today and tell us tomorrow that you want 50,000 users and it’s no problem.  That’s the whole point behind the instant elasticity and scalability of our service.  We call this our Salesforce Platform/App Cloud and it’s been recognized by Gartner as the #1 APPLICATION PLATOFRM AS A SERVICE (aPaaS).  With the platform you get a core set of business services that allow you to extend and configure the applications at the SaaS level.  These are just a sampling of the core services… things like Workflow, Reporting &amp; Dashboards, Mobile, Identity Management and Integration via common API’s like SOAP-based and REST-based web services to connecting to external or 3</a:t>
            </a:r>
            <a:r>
              <a:rPr lang="en" sz="1400" b="0" i="0" u="none" strike="noStrike" cap="none" baseline="30000">
                <a:solidFill>
                  <a:schemeClr val="dk2"/>
                </a:solidFill>
                <a:latin typeface="Arial"/>
                <a:ea typeface="Arial"/>
                <a:cs typeface="Arial"/>
                <a:sym typeface="Arial"/>
              </a:rPr>
              <a:t>rd</a:t>
            </a:r>
            <a:r>
              <a:rPr lang="en" sz="1400" b="0" i="0" u="none" strike="noStrike" cap="none">
                <a:solidFill>
                  <a:schemeClr val="dk2"/>
                </a:solidFill>
                <a:latin typeface="Arial"/>
                <a:ea typeface="Arial"/>
                <a:cs typeface="Arial"/>
                <a:sym typeface="Arial"/>
              </a:rPr>
              <a:t> party applications.  </a:t>
            </a:r>
          </a:p>
          <a:p>
            <a:pPr marL="165100" marR="0" lvl="0" indent="-762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CLICK FOR ANIMATION</a:t>
            </a: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Now we allow you our customers to use the Platform to build your own CUSTOM APPLICATIONS so you can build applications QUICKLY in the cloud because you are building apps in a declarative fashion with clicks/not code…</a:t>
            </a:r>
          </a:p>
          <a:p>
            <a:pPr marL="165100" marR="0" lvl="0" indent="-762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CLICK FOR ANIMATION</a:t>
            </a: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So each of these clouds can help government agencies in a variety of ways… talk to some of the examples like 311, Econ Dev, IT Help Desk, Communities etc…</a:t>
            </a:r>
          </a:p>
          <a:p>
            <a:pPr marL="165100" marR="0" lvl="0" indent="-76200" algn="l" rtl="0">
              <a:spcBef>
                <a:spcPts val="0"/>
              </a:spcBef>
              <a:spcAft>
                <a:spcPts val="0"/>
              </a:spcAft>
              <a:buClr>
                <a:schemeClr val="dk2"/>
              </a:buClr>
              <a:buFont typeface="Arial"/>
              <a:buNone/>
            </a:pPr>
            <a:endParaRPr sz="1400" b="0" i="0" u="none" strike="noStrike" cap="none">
              <a:solidFill>
                <a:schemeClr val="dk2"/>
              </a:solidFill>
              <a:latin typeface="Arial"/>
              <a:ea typeface="Arial"/>
              <a:cs typeface="Arial"/>
              <a:sym typeface="Arial"/>
            </a:endParaRPr>
          </a:p>
          <a:p>
            <a:pPr marL="165100" marR="0" lvl="0" indent="-76200" algn="l" rtl="0">
              <a:spcBef>
                <a:spcPts val="0"/>
              </a:spcBef>
              <a:spcAft>
                <a:spcPts val="0"/>
              </a:spcAft>
              <a:buClr>
                <a:schemeClr val="dk2"/>
              </a:buClr>
              <a:buSzPct val="100000"/>
              <a:buFont typeface="Arial"/>
              <a:buChar char="•"/>
            </a:pPr>
            <a:r>
              <a:rPr lang="en" sz="1400" b="0" i="0" u="none" strike="noStrike" cap="none">
                <a:solidFill>
                  <a:schemeClr val="dk2"/>
                </a:solidFill>
                <a:latin typeface="Arial"/>
                <a:ea typeface="Arial"/>
                <a:cs typeface="Arial"/>
                <a:sym typeface="Arial"/>
              </a:rPr>
              <a:t>CLICK FOR NEXT SLIDE… then cover all the examples of apps that Governments have built on the platform… then go to customer stories after that</a:t>
            </a:r>
          </a:p>
          <a:p>
            <a:pPr marL="165100" marR="0" lvl="0" indent="-76200" algn="l" rtl="0">
              <a:spcBef>
                <a:spcPts val="0"/>
              </a:spcBef>
              <a:buClr>
                <a:schemeClr val="dk2"/>
              </a:buClr>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8"/>
        <p:cNvGrpSpPr/>
        <p:nvPr/>
      </p:nvGrpSpPr>
      <p:grpSpPr>
        <a:xfrm>
          <a:off x="0" y="0"/>
          <a:ext cx="0" cy="0"/>
          <a:chOff x="0" y="0"/>
          <a:chExt cx="0" cy="0"/>
        </a:xfrm>
      </p:grpSpPr>
      <p:sp>
        <p:nvSpPr>
          <p:cNvPr id="1869" name="Shape 18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70" name="Shape 1870"/>
          <p:cNvSpPr txBox="1">
            <a:spLocks noGrp="1"/>
          </p:cNvSpPr>
          <p:nvPr>
            <p:ph type="body" idx="1"/>
          </p:nvPr>
        </p:nvSpPr>
        <p:spPr>
          <a:xfrm>
            <a:off x="399117" y="4343399"/>
            <a:ext cx="6059763" cy="4114799"/>
          </a:xfrm>
          <a:prstGeom prst="rect">
            <a:avLst/>
          </a:prstGeom>
          <a:noFill/>
          <a:ln>
            <a:noFill/>
          </a:ln>
        </p:spPr>
        <p:txBody>
          <a:bodyPr lIns="91325" tIns="45650" rIns="91325" bIns="45650"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MRU – I updated # apps to be 3000 and the app downloads line to 4M. Note sure how many apps or developers there are now.</a:t>
            </a:r>
          </a:p>
          <a:p>
            <a:pPr marL="0" marR="0" lvl="0" indent="0" algn="l" rtl="0">
              <a:lnSpc>
                <a:spcPct val="115000"/>
              </a:lnSpc>
              <a:spcBef>
                <a:spcPts val="0"/>
              </a:spcBef>
              <a:spcAft>
                <a:spcPts val="0"/>
              </a:spcAft>
              <a:buClr>
                <a:schemeClr val="dk1"/>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Welcome to the world's largest business app marketplace</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Building apps is only one part of the salesforce one platform. You can</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also get ready made apps on the salesforce app exchange with free apps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to get you started or full-blown enterprise grade apps as well as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customer reviews you can easily find solutions for any department or</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industry</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And apps built 100% natively on the salesforce one platform share an</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integrated secure data and identity management model so you don't have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to worry about integration and security hassles.</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Plus, apps on the app exchange are all connected to the salesforce one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platform, so users only need one login to manage. And each app goes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through a rigorous security review, so you know your companies</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information is secure and trusted inside of salesforce.</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And the best part is that apps are easily to customize so you can get</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the app you want and leverage lightning developer tools to make it</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work even better for your business and if you build an app on the</a:t>
            </a: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salesforce one platform you can list it and sell it too</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 sz="1000" b="0" i="0" u="none" strike="noStrike" cap="none">
                <a:solidFill>
                  <a:schemeClr val="dk1"/>
                </a:solidFill>
                <a:latin typeface="Arial"/>
                <a:ea typeface="Arial"/>
                <a:cs typeface="Arial"/>
                <a:sym typeface="Arial"/>
              </a:rPr>
              <a:t>========= Gov’t ======</a:t>
            </a:r>
          </a:p>
          <a:p>
            <a:pPr marL="0" marR="0" lvl="0" indent="0" algn="l" rtl="0">
              <a:spcBef>
                <a:spcPts val="0"/>
              </a:spcBef>
              <a:spcAft>
                <a:spcPts val="0"/>
              </a:spcAft>
              <a:buClr>
                <a:schemeClr val="dk2"/>
              </a:buClr>
              <a:buFont typeface="Arial"/>
              <a:buNone/>
            </a:pPr>
            <a:endParaRPr sz="1000" b="0" i="0" u="none" strike="noStrike" cap="none">
              <a:solidFill>
                <a:schemeClr val="dk1"/>
              </a:solidFill>
              <a:latin typeface="Arial"/>
              <a:ea typeface="Arial"/>
              <a:cs typeface="Arial"/>
              <a:sym typeface="Arial"/>
            </a:endParaRPr>
          </a:p>
          <a:p>
            <a:pPr marL="165100" marR="0" lvl="0" indent="-165100" algn="l" rtl="0">
              <a:spcBef>
                <a:spcPts val="0"/>
              </a:spcBef>
              <a:spcAft>
                <a:spcPts val="0"/>
              </a:spcAft>
              <a:buClr>
                <a:schemeClr val="dk2"/>
              </a:buClr>
              <a:buSzPct val="100000"/>
              <a:buFont typeface="Arial"/>
              <a:buChar char="•"/>
            </a:pPr>
            <a:r>
              <a:rPr lang="en" sz="1000" b="1" i="0" u="none" strike="noStrike" cap="none">
                <a:solidFill>
                  <a:schemeClr val="dk2"/>
                </a:solidFill>
                <a:latin typeface="Arial"/>
                <a:ea typeface="Arial"/>
                <a:cs typeface="Arial"/>
                <a:sym typeface="Arial"/>
              </a:rPr>
              <a:t>New AppExchange for Government: The App Marketplace for the Public Sector</a:t>
            </a:r>
          </a:p>
          <a:p>
            <a:pPr marL="165100" marR="0" lvl="0" indent="-1651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The new AppExchange for Government provides a central cloud app marketplace where government agencies can drive their social transformations and reduce costs by quickly identifying applications to meet their needs.  AppExchange for Government is a one-stop shop for everything from help desks and asset management, to program and project management, to constituent relations and more. Launching with more than 60 apps selected specifically for government and public sector agencies, AppExchange for Government includes apps like:</a:t>
            </a:r>
          </a:p>
          <a:p>
            <a:pPr marL="165100" marR="0" lvl="0" indent="-165100" algn="l" rtl="0">
              <a:spcBef>
                <a:spcPts val="0"/>
              </a:spcBef>
              <a:spcAft>
                <a:spcPts val="0"/>
              </a:spcAft>
              <a:buClr>
                <a:schemeClr val="dk2"/>
              </a:buClr>
              <a:buSzPct val="100000"/>
              <a:buFont typeface="Arial"/>
              <a:buChar char="•"/>
            </a:pPr>
            <a:r>
              <a:rPr lang="en" sz="1000" b="1" i="0" u="none" strike="noStrike" cap="none">
                <a:solidFill>
                  <a:schemeClr val="dk2"/>
                </a:solidFill>
                <a:latin typeface="Arial"/>
                <a:ea typeface="Arial"/>
                <a:cs typeface="Arial"/>
                <a:sym typeface="Arial"/>
              </a:rPr>
              <a:t>BasicGov:</a:t>
            </a:r>
            <a:r>
              <a:rPr lang="en" sz="1000" b="0" i="0" u="none" strike="noStrike" cap="none">
                <a:solidFill>
                  <a:schemeClr val="dk2"/>
                </a:solidFill>
                <a:latin typeface="Arial"/>
                <a:ea typeface="Arial"/>
                <a:cs typeface="Arial"/>
                <a:sym typeface="Arial"/>
              </a:rPr>
              <a:t> BasicGov is a reliable, secure application built on Force.com that allows cities, counties, state governments and government agencies to streamline permitting and inspections, code enforcement, planning, licensing and citizen access. </a:t>
            </a:r>
          </a:p>
          <a:p>
            <a:pPr marL="165100" marR="0" lvl="0" indent="-165100" algn="l" rtl="0">
              <a:spcBef>
                <a:spcPts val="0"/>
              </a:spcBef>
              <a:spcAft>
                <a:spcPts val="0"/>
              </a:spcAft>
              <a:buClr>
                <a:schemeClr val="dk2"/>
              </a:buClr>
              <a:buSzPct val="100000"/>
              <a:buFont typeface="Arial"/>
              <a:buChar char="•"/>
            </a:pPr>
            <a:r>
              <a:rPr lang="en" sz="1000" b="1" i="0" u="none" strike="noStrike" cap="none">
                <a:solidFill>
                  <a:schemeClr val="dk2"/>
                </a:solidFill>
                <a:latin typeface="Arial"/>
                <a:ea typeface="Arial"/>
                <a:cs typeface="Arial"/>
                <a:sym typeface="Arial"/>
              </a:rPr>
              <a:t>DocuSign:</a:t>
            </a:r>
            <a:r>
              <a:rPr lang="en" sz="1000" b="0" i="0" u="none" strike="noStrike" cap="none">
                <a:solidFill>
                  <a:schemeClr val="dk2"/>
                </a:solidFill>
                <a:latin typeface="Arial"/>
                <a:ea typeface="Arial"/>
                <a:cs typeface="Arial"/>
                <a:sym typeface="Arial"/>
              </a:rPr>
              <a:t> DocuSign is a leading eSignature application built on Force.com that helps organizations streamline workflows to accelerate transactions, reduce costs, and delight constituents with the fastest way to send, sign, track, and store documents in the cloud. </a:t>
            </a:r>
          </a:p>
          <a:p>
            <a:pPr marL="165100" marR="0" lvl="0" indent="-165100" algn="l" rtl="0">
              <a:spcBef>
                <a:spcPts val="0"/>
              </a:spcBef>
              <a:spcAft>
                <a:spcPts val="0"/>
              </a:spcAft>
              <a:buClr>
                <a:schemeClr val="dk2"/>
              </a:buClr>
              <a:buSzPct val="100000"/>
              <a:buFont typeface="Arial"/>
              <a:buChar char="•"/>
            </a:pPr>
            <a:r>
              <a:rPr lang="en" sz="1000" b="1" i="0" u="none" strike="noStrike" cap="none">
                <a:solidFill>
                  <a:schemeClr val="dk2"/>
                </a:solidFill>
                <a:latin typeface="Arial"/>
                <a:ea typeface="Arial"/>
                <a:cs typeface="Arial"/>
                <a:sym typeface="Arial"/>
              </a:rPr>
              <a:t>SchoolForce:</a:t>
            </a:r>
            <a:r>
              <a:rPr lang="en" sz="1000" b="0" i="0" u="none" strike="noStrike" cap="none">
                <a:solidFill>
                  <a:schemeClr val="dk2"/>
                </a:solidFill>
                <a:latin typeface="Arial"/>
                <a:ea typeface="Arial"/>
                <a:cs typeface="Arial"/>
                <a:sym typeface="Arial"/>
              </a:rPr>
              <a:t> SchoolForce includes essential Student Information System (SIS) modules such as attendance, behavior, homework, student records and grade book, as well as collaboration and document management – all of which can all be shared with parents and students via a Web portal. SchoolForce powers data driven improvements in student outcomes and represents a significant advancement in the measurement of K-12 student, teacher and school performance by tapping the power of cloud technologies and advanced analytics. </a:t>
            </a:r>
          </a:p>
          <a:p>
            <a:pPr marL="165100" marR="0" lvl="0" indent="-165100" algn="l" rtl="0">
              <a:spcBef>
                <a:spcPts val="0"/>
              </a:spcBef>
              <a:spcAft>
                <a:spcPts val="0"/>
              </a:spcAft>
              <a:buClr>
                <a:schemeClr val="dk2"/>
              </a:buClr>
              <a:buSzPct val="100000"/>
              <a:buFont typeface="Arial"/>
              <a:buChar char="•"/>
            </a:pPr>
            <a:r>
              <a:rPr lang="en" sz="1000" b="0" i="0" u="none" strike="noStrike" cap="none">
                <a:solidFill>
                  <a:schemeClr val="dk2"/>
                </a:solidFill>
                <a:latin typeface="Arial"/>
                <a:ea typeface="Arial"/>
                <a:cs typeface="Arial"/>
                <a:sym typeface="Arial"/>
              </a:rPr>
              <a:t>AppExchange for Government builds on the tremendous success of salesforce.com's AppExchange which currently has more than 1,400 cloud apps that have been test driven or deployed more than one million times by salesforce.com's more than 100,000 customers.</a:t>
            </a:r>
          </a:p>
          <a:p>
            <a:pPr marL="0" marR="0" lvl="0" indent="0" algn="l" rtl="0">
              <a:spcBef>
                <a:spcPts val="0"/>
              </a:spcBef>
              <a:buClr>
                <a:schemeClr val="dk2"/>
              </a:buClr>
              <a:buFont typeface="Arial"/>
              <a:buNone/>
            </a:pPr>
            <a:endParaRPr sz="1000" b="0" i="0" u="none" strike="noStrike" cap="none">
              <a:solidFill>
                <a:schemeClr val="dk1"/>
              </a:solidFill>
              <a:latin typeface="Arial"/>
              <a:ea typeface="Arial"/>
              <a:cs typeface="Arial"/>
              <a:sym typeface="Arial"/>
            </a:endParaRPr>
          </a:p>
        </p:txBody>
      </p:sp>
      <p:sp>
        <p:nvSpPr>
          <p:cNvPr id="1871" name="Shape 1871"/>
          <p:cNvSpPr txBox="1">
            <a:spLocks noGrp="1"/>
          </p:cNvSpPr>
          <p:nvPr>
            <p:ph type="sldNum" idx="12"/>
          </p:nvPr>
        </p:nvSpPr>
        <p:spPr>
          <a:xfrm>
            <a:off x="3884614" y="8685213"/>
            <a:ext cx="2971799" cy="457199"/>
          </a:xfrm>
          <a:prstGeom prst="rect">
            <a:avLst/>
          </a:prstGeom>
          <a:noFill/>
          <a:ln>
            <a:noFill/>
          </a:ln>
        </p:spPr>
        <p:txBody>
          <a:bodyPr lIns="91300" tIns="45650" rIns="91300" bIns="4565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 sz="1800" b="0" i="0" u="none" strike="noStrike" cap="none">
                <a:solidFill>
                  <a:schemeClr val="dk1"/>
                </a:solidFill>
                <a:latin typeface="Arial"/>
                <a:ea typeface="Arial"/>
                <a:cs typeface="Arial"/>
                <a:sym typeface="Arial"/>
              </a:rPr>
              <a:t>10</a:t>
            </a:fld>
            <a:endParaRPr lang="en" sz="18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9.png"/><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2.png"/><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eg"/><Relationship Id="rId3"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eg"/><Relationship Id="rId3"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Master" Target="../slideMasters/slideMaster5.xml"/><Relationship Id="rId2" Type="http://schemas.openxmlformats.org/officeDocument/2006/relationships/image" Target="../media/image20.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asic no subtitle">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68" name="Shape 68"/>
          <p:cNvSpPr txBox="1">
            <a:spLocks noGrp="1"/>
          </p:cNvSpPr>
          <p:nvPr>
            <p:ph type="body" idx="1"/>
          </p:nvPr>
        </p:nvSpPr>
        <p:spPr>
          <a:xfrm>
            <a:off x="270341" y="752708"/>
            <a:ext cx="8605697"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Slide 2 - State Building">
    <p:spTree>
      <p:nvGrpSpPr>
        <p:cNvPr id="1" name="Shape 69"/>
        <p:cNvGrpSpPr/>
        <p:nvPr/>
      </p:nvGrpSpPr>
      <p:grpSpPr>
        <a:xfrm>
          <a:off x="0" y="0"/>
          <a:ext cx="0" cy="0"/>
          <a:chOff x="0" y="0"/>
          <a:chExt cx="0" cy="0"/>
        </a:xfrm>
      </p:grpSpPr>
      <p:sp>
        <p:nvSpPr>
          <p:cNvPr id="70" name="Shape 70"/>
          <p:cNvSpPr/>
          <p:nvPr/>
        </p:nvSpPr>
        <p:spPr>
          <a:xfrm>
            <a:off x="0" y="0"/>
            <a:ext cx="9143999" cy="5143500"/>
          </a:xfrm>
          <a:prstGeom prst="rect">
            <a:avLst/>
          </a:prstGeom>
          <a:gradFill>
            <a:gsLst>
              <a:gs pos="0">
                <a:srgbClr val="07B7FF"/>
              </a:gs>
              <a:gs pos="43000">
                <a:srgbClr val="07B7FF"/>
              </a:gs>
              <a:gs pos="90000">
                <a:srgbClr val="008FC9"/>
              </a:gs>
              <a:gs pos="100000">
                <a:srgbClr val="008FC9"/>
              </a:gs>
            </a:gsLst>
            <a:lin ang="6000000" scaled="0"/>
          </a:gra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71" name="Shape 71"/>
          <p:cNvSpPr/>
          <p:nvPr/>
        </p:nvSpPr>
        <p:spPr>
          <a:xfrm>
            <a:off x="-6230" y="0"/>
            <a:ext cx="9143999" cy="5143500"/>
          </a:xfrm>
          <a:prstGeom prst="rect">
            <a:avLst/>
          </a:prstGeom>
          <a:gradFill>
            <a:gsLst>
              <a:gs pos="0">
                <a:srgbClr val="457BCD">
                  <a:alpha val="87450"/>
                </a:srgbClr>
              </a:gs>
              <a:gs pos="38000">
                <a:srgbClr val="457BCD">
                  <a:alpha val="87450"/>
                </a:srgbClr>
              </a:gs>
              <a:gs pos="98000">
                <a:srgbClr val="07B7FF">
                  <a:alpha val="0"/>
                </a:srgbClr>
              </a:gs>
              <a:gs pos="100000">
                <a:srgbClr val="07B7FF">
                  <a:alpha val="0"/>
                </a:srgbClr>
              </a:gs>
            </a:gsLst>
            <a:lin ang="12000000" scaled="0"/>
          </a:gra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72" name="Shape 72"/>
          <p:cNvSpPr txBox="1">
            <a:spLocks noGrp="1"/>
          </p:cNvSpPr>
          <p:nvPr>
            <p:ph type="ctrTitle"/>
          </p:nvPr>
        </p:nvSpPr>
        <p:spPr>
          <a:xfrm>
            <a:off x="270341" y="1470660"/>
            <a:ext cx="8605697" cy="17639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Montserrat"/>
              <a:buNone/>
              <a:defRPr sz="3600" b="0" i="0" u="none" strike="noStrike" cap="none">
                <a:solidFill>
                  <a:schemeClr val="lt1"/>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73" name="Shape 73"/>
          <p:cNvSpPr txBox="1">
            <a:spLocks noGrp="1"/>
          </p:cNvSpPr>
          <p:nvPr>
            <p:ph type="subTitle" idx="1"/>
          </p:nvPr>
        </p:nvSpPr>
        <p:spPr>
          <a:xfrm>
            <a:off x="270341" y="3421379"/>
            <a:ext cx="4046303" cy="1185148"/>
          </a:xfrm>
          <a:prstGeom prst="rect">
            <a:avLst/>
          </a:prstGeom>
          <a:noFill/>
          <a:ln>
            <a:noFill/>
          </a:ln>
        </p:spPr>
        <p:txBody>
          <a:bodyPr lIns="68575" tIns="68575" rIns="68575" bIns="68575" anchor="t" anchorCtr="0"/>
          <a:lstStyle>
            <a:lvl1pPr marL="0" marR="0" lvl="0" indent="0" algn="l" rtl="0">
              <a:lnSpc>
                <a:spcPct val="120000"/>
              </a:lnSpc>
              <a:spcBef>
                <a:spcPts val="300"/>
              </a:spcBef>
              <a:spcAft>
                <a:spcPts val="0"/>
              </a:spcAft>
              <a:buClr>
                <a:schemeClr val="dk2"/>
              </a:buClr>
              <a:buFont typeface="Arial"/>
              <a:buNone/>
              <a:defRPr sz="1500" b="0" i="0" u="none" strike="noStrike" cap="none">
                <a:solidFill>
                  <a:schemeClr val="accent2"/>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pic>
        <p:nvPicPr>
          <p:cNvPr id="74" name="Shape 74" descr="Salesforce_Logo_hor_8_4_14.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68877" y="453930"/>
            <a:ext cx="4094661" cy="948443"/>
          </a:xfrm>
          <a:prstGeom prst="rect">
            <a:avLst/>
          </a:prstGeom>
          <a:noFill/>
          <a:ln>
            <a:noFill/>
          </a:ln>
        </p:spPr>
      </p:pic>
      <p:pic>
        <p:nvPicPr>
          <p:cNvPr id="75" name="Shape 7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468523" y="-68322"/>
            <a:ext cx="5744550" cy="521182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asic">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78" name="Shape 78"/>
          <p:cNvSpPr txBox="1">
            <a:spLocks noGrp="1"/>
          </p:cNvSpPr>
          <p:nvPr>
            <p:ph type="body" idx="1"/>
          </p:nvPr>
        </p:nvSpPr>
        <p:spPr>
          <a:xfrm>
            <a:off x="270341" y="748206"/>
            <a:ext cx="8605697" cy="472677"/>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79" name="Shape 79"/>
          <p:cNvSpPr txBox="1">
            <a:spLocks noGrp="1"/>
          </p:cNvSpPr>
          <p:nvPr>
            <p:ph type="body" idx="2"/>
          </p:nvPr>
        </p:nvSpPr>
        <p:spPr>
          <a:xfrm>
            <a:off x="259623" y="1296591"/>
            <a:ext cx="8616416" cy="3309936"/>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Only">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No Footer">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84" name="Shape 84"/>
          <p:cNvSpPr/>
          <p:nvPr/>
        </p:nvSpPr>
        <p:spPr>
          <a:xfrm>
            <a:off x="0" y="4257675"/>
            <a:ext cx="9143999" cy="8572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column">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4615347" y="752706"/>
            <a:ext cx="4253067"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87" name="Shape 87"/>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88" name="Shape 88"/>
          <p:cNvSpPr txBox="1">
            <a:spLocks noGrp="1"/>
          </p:cNvSpPr>
          <p:nvPr>
            <p:ph type="body" idx="2"/>
          </p:nvPr>
        </p:nvSpPr>
        <p:spPr>
          <a:xfrm>
            <a:off x="268520" y="752973"/>
            <a:ext cx="4253067"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254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column">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91" name="Shape 91"/>
          <p:cNvSpPr txBox="1">
            <a:spLocks noGrp="1"/>
          </p:cNvSpPr>
          <p:nvPr>
            <p:ph type="body" idx="1"/>
          </p:nvPr>
        </p:nvSpPr>
        <p:spPr>
          <a:xfrm>
            <a:off x="27034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2" name="Shape 92"/>
          <p:cNvSpPr txBox="1">
            <a:spLocks noGrp="1"/>
          </p:cNvSpPr>
          <p:nvPr>
            <p:ph type="body" idx="2"/>
          </p:nvPr>
        </p:nvSpPr>
        <p:spPr>
          <a:xfrm>
            <a:off x="316663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93" name="Shape 93"/>
          <p:cNvSpPr txBox="1">
            <a:spLocks noGrp="1"/>
          </p:cNvSpPr>
          <p:nvPr>
            <p:ph type="body" idx="3"/>
          </p:nvPr>
        </p:nvSpPr>
        <p:spPr>
          <a:xfrm>
            <a:off x="6062923"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ank_white">
    <p:spTree>
      <p:nvGrpSpPr>
        <p:cNvPr id="1" name="Shape 9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Blank_white_NoLogo">
    <p:spTree>
      <p:nvGrpSpPr>
        <p:cNvPr id="1" name="Shape 95"/>
        <p:cNvGrpSpPr/>
        <p:nvPr/>
      </p:nvGrpSpPr>
      <p:grpSpPr>
        <a:xfrm>
          <a:off x="0" y="0"/>
          <a:ext cx="0" cy="0"/>
          <a:chOff x="0" y="0"/>
          <a:chExt cx="0" cy="0"/>
        </a:xfrm>
      </p:grpSpPr>
      <p:sp>
        <p:nvSpPr>
          <p:cNvPr id="96" name="Shape 96"/>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GovSuccess - Logo Grid">
    <p:spTree>
      <p:nvGrpSpPr>
        <p:cNvPr id="1" name="Shape 97"/>
        <p:cNvGrpSpPr/>
        <p:nvPr/>
      </p:nvGrpSpPr>
      <p:grpSpPr>
        <a:xfrm>
          <a:off x="0" y="0"/>
          <a:ext cx="0" cy="0"/>
          <a:chOff x="0" y="0"/>
          <a:chExt cx="0" cy="0"/>
        </a:xfrm>
      </p:grpSpPr>
      <p:sp>
        <p:nvSpPr>
          <p:cNvPr id="98" name="Shape 98"/>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01" name="Shape 101"/>
          <p:cNvSpPr/>
          <p:nvPr/>
        </p:nvSpPr>
        <p:spPr>
          <a:xfrm>
            <a:off x="7216844" y="4031212"/>
            <a:ext cx="1927155" cy="1125608"/>
          </a:xfrm>
          <a:prstGeom prst="rect">
            <a:avLst/>
          </a:prstGeom>
          <a:solidFill>
            <a:srgbClr val="FFFFFF"/>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02" name="Shape 102"/>
          <p:cNvSpPr/>
          <p:nvPr/>
        </p:nvSpPr>
        <p:spPr>
          <a:xfrm>
            <a:off x="8237" y="5037536"/>
            <a:ext cx="9162288" cy="120252"/>
          </a:xfrm>
          <a:prstGeom prst="rect">
            <a:avLst/>
          </a:prstGeom>
          <a:solidFill>
            <a:srgbClr val="1589D3"/>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asic 2">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05" name="Shape 105"/>
          <p:cNvSpPr txBox="1">
            <a:spLocks noGrp="1"/>
          </p:cNvSpPr>
          <p:nvPr>
            <p:ph type="body" idx="1"/>
          </p:nvPr>
        </p:nvSpPr>
        <p:spPr>
          <a:xfrm>
            <a:off x="253812" y="765809"/>
            <a:ext cx="8615891" cy="253915"/>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chemeClr val="accent2"/>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2-column">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4640444" y="1284198"/>
            <a:ext cx="4243931" cy="3357299"/>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08" name="Shape 108"/>
          <p:cNvSpPr txBox="1">
            <a:spLocks noGrp="1"/>
          </p:cNvSpPr>
          <p:nvPr>
            <p:ph type="title"/>
          </p:nvPr>
        </p:nvSpPr>
        <p:spPr>
          <a:xfrm>
            <a:off x="268545" y="45110"/>
            <a:ext cx="8608358" cy="640689"/>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Montserrat"/>
              <a:buNone/>
              <a:defRPr sz="2400" b="1"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09" name="Shape 109"/>
          <p:cNvSpPr txBox="1">
            <a:spLocks noGrp="1"/>
          </p:cNvSpPr>
          <p:nvPr>
            <p:ph type="body" idx="2"/>
          </p:nvPr>
        </p:nvSpPr>
        <p:spPr>
          <a:xfrm>
            <a:off x="268521" y="1284194"/>
            <a:ext cx="4264318" cy="335567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10" name="Shape 110"/>
          <p:cNvSpPr txBox="1">
            <a:spLocks noGrp="1"/>
          </p:cNvSpPr>
          <p:nvPr>
            <p:ph type="body" idx="3"/>
          </p:nvPr>
        </p:nvSpPr>
        <p:spPr>
          <a:xfrm>
            <a:off x="268520" y="748228"/>
            <a:ext cx="8608359" cy="472679"/>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111"/>
        <p:cNvGrpSpPr/>
        <p:nvPr/>
      </p:nvGrpSpPr>
      <p:grpSpPr>
        <a:xfrm>
          <a:off x="0" y="0"/>
          <a:ext cx="0" cy="0"/>
          <a:chOff x="0" y="0"/>
          <a:chExt cx="0" cy="0"/>
        </a:xfrm>
      </p:grpSpPr>
      <p:pic>
        <p:nvPicPr>
          <p:cNvPr id="112" name="Shape 11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98" y="-75236"/>
            <a:ext cx="355131" cy="355131"/>
          </a:xfrm>
          <a:prstGeom prst="rect">
            <a:avLst/>
          </a:prstGeom>
          <a:noFill/>
          <a:ln>
            <a:noFill/>
          </a:ln>
        </p:spPr>
      </p:pic>
      <p:sp>
        <p:nvSpPr>
          <p:cNvPr id="113" name="Shape 113"/>
          <p:cNvSpPr/>
          <p:nvPr/>
        </p:nvSpPr>
        <p:spPr>
          <a:xfrm>
            <a:off x="-739493" y="-121700"/>
            <a:ext cx="964723"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pic>
        <p:nvPicPr>
          <p:cNvPr id="114" name="Shape 1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21031" y="638387"/>
            <a:ext cx="1479486" cy="1479486"/>
          </a:xfrm>
          <a:prstGeom prst="rect">
            <a:avLst/>
          </a:prstGeom>
          <a:noFill/>
          <a:ln>
            <a:noFill/>
          </a:ln>
        </p:spPr>
      </p:pic>
      <p:sp>
        <p:nvSpPr>
          <p:cNvPr id="115" name="Shape 115"/>
          <p:cNvSpPr/>
          <p:nvPr/>
        </p:nvSpPr>
        <p:spPr>
          <a:xfrm>
            <a:off x="8521031" y="370715"/>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pic>
        <p:nvPicPr>
          <p:cNvPr id="116" name="Shape 1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1574" y="3734765"/>
            <a:ext cx="1912143" cy="191214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lank With Title">
    <p:spTree>
      <p:nvGrpSpPr>
        <p:cNvPr id="1" name="Shape 117"/>
        <p:cNvGrpSpPr/>
        <p:nvPr/>
      </p:nvGrpSpPr>
      <p:grpSpPr>
        <a:xfrm>
          <a:off x="0" y="0"/>
          <a:ext cx="0" cy="0"/>
          <a:chOff x="0" y="0"/>
          <a:chExt cx="0" cy="0"/>
        </a:xfrm>
      </p:grpSpPr>
      <p:sp>
        <p:nvSpPr>
          <p:cNvPr id="118" name="Shape 118"/>
          <p:cNvSpPr/>
          <p:nvPr/>
        </p:nvSpPr>
        <p:spPr>
          <a:xfrm>
            <a:off x="0" y="0"/>
            <a:ext cx="9143999" cy="557784"/>
          </a:xfrm>
          <a:prstGeom prst="rect">
            <a:avLst/>
          </a:prstGeom>
          <a:solidFill>
            <a:schemeClr val="lt1"/>
          </a:solidFill>
          <a:ln>
            <a:noFill/>
          </a:ln>
        </p:spPr>
        <p:txBody>
          <a:bodyPr lIns="91075" tIns="45525" rIns="91075" bIns="45525"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19" name="Shape 119"/>
          <p:cNvSpPr txBox="1">
            <a:spLocks noGrp="1"/>
          </p:cNvSpPr>
          <p:nvPr>
            <p:ph type="title"/>
          </p:nvPr>
        </p:nvSpPr>
        <p:spPr>
          <a:xfrm>
            <a:off x="804346" y="245554"/>
            <a:ext cx="8229585" cy="768802"/>
          </a:xfrm>
          <a:prstGeom prst="rect">
            <a:avLst/>
          </a:prstGeom>
          <a:noFill/>
          <a:ln>
            <a:noFill/>
          </a:ln>
        </p:spPr>
        <p:txBody>
          <a:bodyPr lIns="68575" tIns="68575" rIns="68575" bIns="68575" anchor="t" anchorCtr="0"/>
          <a:lstStyle>
            <a:lvl1pPr marL="0" marR="0" lvl="0" indent="0" algn="l" rtl="0">
              <a:lnSpc>
                <a:spcPct val="9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0"/>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asic">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27" name="Shape 127"/>
          <p:cNvSpPr txBox="1">
            <a:spLocks noGrp="1"/>
          </p:cNvSpPr>
          <p:nvPr>
            <p:ph type="body" idx="1"/>
          </p:nvPr>
        </p:nvSpPr>
        <p:spPr>
          <a:xfrm>
            <a:off x="270341" y="748206"/>
            <a:ext cx="8605697" cy="472677"/>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28" name="Shape 128"/>
          <p:cNvSpPr txBox="1">
            <a:spLocks noGrp="1"/>
          </p:cNvSpPr>
          <p:nvPr>
            <p:ph type="body" idx="2"/>
          </p:nvPr>
        </p:nvSpPr>
        <p:spPr>
          <a:xfrm>
            <a:off x="259623" y="1296591"/>
            <a:ext cx="8616416" cy="3309936"/>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3_2-column">
    <p:spTree>
      <p:nvGrpSpPr>
        <p:cNvPr id="1" name="Shape 129"/>
        <p:cNvGrpSpPr/>
        <p:nvPr/>
      </p:nvGrpSpPr>
      <p:grpSpPr>
        <a:xfrm>
          <a:off x="0" y="0"/>
          <a:ext cx="0" cy="0"/>
          <a:chOff x="0" y="0"/>
          <a:chExt cx="0" cy="0"/>
        </a:xfrm>
      </p:grpSpPr>
      <p:sp>
        <p:nvSpPr>
          <p:cNvPr id="130" name="Shape 130"/>
          <p:cNvSpPr txBox="1">
            <a:spLocks noGrp="1"/>
          </p:cNvSpPr>
          <p:nvPr>
            <p:ph type="body" idx="1"/>
          </p:nvPr>
        </p:nvSpPr>
        <p:spPr>
          <a:xfrm>
            <a:off x="4615347" y="752708"/>
            <a:ext cx="4253068"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31" name="Shape 131"/>
          <p:cNvSpPr txBox="1">
            <a:spLocks noGrp="1"/>
          </p:cNvSpPr>
          <p:nvPr>
            <p:ph type="title"/>
          </p:nvPr>
        </p:nvSpPr>
        <p:spPr>
          <a:xfrm>
            <a:off x="268521"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lt2"/>
              </a:buClr>
              <a:buFont typeface="Montserrat"/>
              <a:buNone/>
              <a:defRPr sz="2400" b="1" i="0" u="none" strike="noStrike" cap="none">
                <a:solidFill>
                  <a:schemeClr val="lt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32" name="Shape 132"/>
          <p:cNvSpPr txBox="1">
            <a:spLocks noGrp="1"/>
          </p:cNvSpPr>
          <p:nvPr>
            <p:ph type="body" idx="2"/>
          </p:nvPr>
        </p:nvSpPr>
        <p:spPr>
          <a:xfrm>
            <a:off x="268520" y="752973"/>
            <a:ext cx="4253068"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889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76200" algn="l" rtl="0">
              <a:lnSpc>
                <a:spcPct val="100000"/>
              </a:lnSpc>
              <a:spcBef>
                <a:spcPts val="300"/>
              </a:spcBef>
              <a:spcAft>
                <a:spcPts val="0"/>
              </a:spcAft>
              <a:buClr>
                <a:schemeClr val="dk2"/>
              </a:buClr>
              <a:buSzPct val="84615"/>
              <a:buFont typeface="Arial"/>
              <a:buChar char="•"/>
              <a:defRPr sz="1300" b="0" i="0" u="none" strike="noStrike" cap="none">
                <a:solidFill>
                  <a:srgbClr val="3F3F3F"/>
                </a:solidFill>
                <a:latin typeface="Arial"/>
                <a:ea typeface="Arial"/>
                <a:cs typeface="Arial"/>
                <a:sym typeface="Arial"/>
              </a:defRPr>
            </a:lvl3pPr>
            <a:lvl4pPr marL="685800" marR="0" lvl="3" indent="-762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762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Blank">
    <p:spTree>
      <p:nvGrpSpPr>
        <p:cNvPr id="1" name="Shape 13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ctrTitle"/>
          </p:nvPr>
        </p:nvSpPr>
        <p:spPr>
          <a:xfrm>
            <a:off x="270341" y="1566064"/>
            <a:ext cx="8183260" cy="161795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accent1"/>
              </a:buClr>
              <a:buFont typeface="Montserrat"/>
              <a:buNone/>
              <a:defRPr sz="4100" b="0" i="0" u="none" strike="noStrike" cap="none">
                <a:solidFill>
                  <a:schemeClr val="accent1"/>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cxnSp>
        <p:nvCxnSpPr>
          <p:cNvPr id="136" name="Shape 136"/>
          <p:cNvCxnSpPr/>
          <p:nvPr/>
        </p:nvCxnSpPr>
        <p:spPr>
          <a:xfrm>
            <a:off x="265304" y="3294321"/>
            <a:ext cx="8878695" cy="0"/>
          </a:xfrm>
          <a:prstGeom prst="straightConnector1">
            <a:avLst/>
          </a:prstGeom>
          <a:noFill/>
          <a:ln w="12700" cap="flat" cmpd="sng">
            <a:solidFill>
              <a:schemeClr val="accent2"/>
            </a:solidFill>
            <a:prstDash val="solid"/>
            <a:round/>
            <a:headEnd type="none" w="med" len="med"/>
            <a:tailEnd type="none" w="med" len="med"/>
          </a:ln>
        </p:spPr>
      </p:cxnSp>
      <p:sp>
        <p:nvSpPr>
          <p:cNvPr id="137" name="Shape 137"/>
          <p:cNvSpPr txBox="1">
            <a:spLocks noGrp="1"/>
          </p:cNvSpPr>
          <p:nvPr>
            <p:ph type="body" idx="1"/>
          </p:nvPr>
        </p:nvSpPr>
        <p:spPr>
          <a:xfrm>
            <a:off x="253811" y="4146575"/>
            <a:ext cx="8638901" cy="375290"/>
          </a:xfrm>
          <a:prstGeom prst="rect">
            <a:avLst/>
          </a:prstGeom>
          <a:noFill/>
          <a:ln>
            <a:noFill/>
          </a:ln>
        </p:spPr>
        <p:txBody>
          <a:bodyPr lIns="68575" tIns="68575" rIns="68575" bIns="68575" anchor="t" anchorCtr="0"/>
          <a:lstStyle>
            <a:lvl1pPr marL="0" marR="0" lvl="0" indent="114300" algn="l" rtl="0">
              <a:lnSpc>
                <a:spcPct val="100000"/>
              </a:lnSpc>
              <a:spcBef>
                <a:spcPts val="0"/>
              </a:spcBef>
              <a:spcAft>
                <a:spcPts val="0"/>
              </a:spcAft>
              <a:buClr>
                <a:schemeClr val="dk2"/>
              </a:buClr>
              <a:buSzPct val="83333"/>
              <a:buFont typeface="Arial"/>
              <a:buChar char="​"/>
              <a:defRPr sz="1200" b="0" i="0" u="none" strike="noStrike" cap="none">
                <a:solidFill>
                  <a:schemeClr val="accent1"/>
                </a:solidFill>
                <a:latin typeface="Arial"/>
                <a:ea typeface="Arial"/>
                <a:cs typeface="Arial"/>
                <a:sym typeface="Arial"/>
              </a:defRPr>
            </a:lvl1pPr>
            <a:lvl2pPr marL="0" marR="0" lvl="1"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2pPr>
            <a:lvl3pPr marL="0" marR="0" lvl="2"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3pPr>
            <a:lvl4pPr marL="0" marR="0" lvl="3"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4pPr>
            <a:lvl5pPr marL="0" marR="0" lvl="4"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grpSp>
        <p:nvGrpSpPr>
          <p:cNvPr id="138" name="Shape 138"/>
          <p:cNvGrpSpPr/>
          <p:nvPr/>
        </p:nvGrpSpPr>
        <p:grpSpPr>
          <a:xfrm>
            <a:off x="256503" y="658683"/>
            <a:ext cx="3612844" cy="836676"/>
            <a:chOff x="341915" y="878245"/>
            <a:chExt cx="4815871" cy="1115568"/>
          </a:xfrm>
        </p:grpSpPr>
        <p:grpSp>
          <p:nvGrpSpPr>
            <p:cNvPr id="139" name="Shape 139"/>
            <p:cNvGrpSpPr/>
            <p:nvPr/>
          </p:nvGrpSpPr>
          <p:grpSpPr>
            <a:xfrm>
              <a:off x="2032000" y="1341437"/>
              <a:ext cx="3125787" cy="119061"/>
              <a:chOff x="2032000" y="1341437"/>
              <a:chExt cx="3125787" cy="119061"/>
            </a:xfrm>
          </p:grpSpPr>
          <p:sp>
            <p:nvSpPr>
              <p:cNvPr id="140" name="Shape 140"/>
              <p:cNvSpPr/>
              <p:nvPr/>
            </p:nvSpPr>
            <p:spPr>
              <a:xfrm>
                <a:off x="2032000" y="1344612"/>
                <a:ext cx="92073" cy="114300"/>
              </a:xfrm>
              <a:custGeom>
                <a:avLst/>
                <a:gdLst/>
                <a:ahLst/>
                <a:cxnLst/>
                <a:rect l="0" t="0" r="0" b="0"/>
                <a:pathLst>
                  <a:path w="120000" h="120000" extrusionOk="0">
                    <a:moveTo>
                      <a:pt x="45517" y="20000"/>
                    </a:moveTo>
                    <a:lnTo>
                      <a:pt x="0" y="20000"/>
                    </a:lnTo>
                    <a:lnTo>
                      <a:pt x="0" y="0"/>
                    </a:lnTo>
                    <a:lnTo>
                      <a:pt x="120000" y="0"/>
                    </a:lnTo>
                    <a:lnTo>
                      <a:pt x="120000" y="20000"/>
                    </a:lnTo>
                    <a:lnTo>
                      <a:pt x="74482" y="20000"/>
                    </a:lnTo>
                    <a:lnTo>
                      <a:pt x="74482" y="120000"/>
                    </a:lnTo>
                    <a:lnTo>
                      <a:pt x="45517" y="120000"/>
                    </a:lnTo>
                    <a:lnTo>
                      <a:pt x="45517"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1" name="Shape 141"/>
              <p:cNvSpPr/>
              <p:nvPr/>
            </p:nvSpPr>
            <p:spPr>
              <a:xfrm>
                <a:off x="2146300" y="1344612"/>
                <a:ext cx="93663" cy="114300"/>
              </a:xfrm>
              <a:custGeom>
                <a:avLst/>
                <a:gdLst/>
                <a:ahLst/>
                <a:cxnLst/>
                <a:rect l="0" t="0" r="0" b="0"/>
                <a:pathLst>
                  <a:path w="120000" h="120000" extrusionOk="0">
                    <a:moveTo>
                      <a:pt x="0" y="0"/>
                    </a:moveTo>
                    <a:lnTo>
                      <a:pt x="24406" y="0"/>
                    </a:lnTo>
                    <a:lnTo>
                      <a:pt x="24406" y="50000"/>
                    </a:lnTo>
                    <a:lnTo>
                      <a:pt x="93559" y="50000"/>
                    </a:lnTo>
                    <a:lnTo>
                      <a:pt x="93559" y="0"/>
                    </a:lnTo>
                    <a:lnTo>
                      <a:pt x="120000" y="0"/>
                    </a:lnTo>
                    <a:lnTo>
                      <a:pt x="120000" y="120000"/>
                    </a:lnTo>
                    <a:lnTo>
                      <a:pt x="93559" y="120000"/>
                    </a:lnTo>
                    <a:lnTo>
                      <a:pt x="93559" y="68333"/>
                    </a:lnTo>
                    <a:lnTo>
                      <a:pt x="24406" y="68333"/>
                    </a:lnTo>
                    <a:lnTo>
                      <a:pt x="24406"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2" name="Shape 142"/>
              <p:cNvSpPr/>
              <p:nvPr/>
            </p:nvSpPr>
            <p:spPr>
              <a:xfrm>
                <a:off x="2270125" y="1344612"/>
                <a:ext cx="84138" cy="114300"/>
              </a:xfrm>
              <a:custGeom>
                <a:avLst/>
                <a:gdLst/>
                <a:ahLst/>
                <a:cxnLst/>
                <a:rect l="0" t="0" r="0" b="0"/>
                <a:pathLst>
                  <a:path w="120000" h="120000" extrusionOk="0">
                    <a:moveTo>
                      <a:pt x="0" y="0"/>
                    </a:moveTo>
                    <a:lnTo>
                      <a:pt x="117735" y="0"/>
                    </a:lnTo>
                    <a:lnTo>
                      <a:pt x="117735" y="18333"/>
                    </a:lnTo>
                    <a:lnTo>
                      <a:pt x="27169" y="18333"/>
                    </a:lnTo>
                    <a:lnTo>
                      <a:pt x="27169" y="50000"/>
                    </a:lnTo>
                    <a:lnTo>
                      <a:pt x="108679" y="50000"/>
                    </a:lnTo>
                    <a:lnTo>
                      <a:pt x="108679" y="68333"/>
                    </a:lnTo>
                    <a:lnTo>
                      <a:pt x="27169" y="68333"/>
                    </a:lnTo>
                    <a:lnTo>
                      <a:pt x="27169"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3" name="Shape 143"/>
              <p:cNvSpPr/>
              <p:nvPr/>
            </p:nvSpPr>
            <p:spPr>
              <a:xfrm>
                <a:off x="2422525" y="1341437"/>
                <a:ext cx="103188" cy="119061"/>
              </a:xfrm>
              <a:custGeom>
                <a:avLst/>
                <a:gdLst/>
                <a:ahLst/>
                <a:cxnLst/>
                <a:rect l="0" t="0" r="0" b="0"/>
                <a:pathLst>
                  <a:path w="120000" h="120000" extrusionOk="0">
                    <a:moveTo>
                      <a:pt x="0" y="60000"/>
                    </a:moveTo>
                    <a:cubicBezTo>
                      <a:pt x="0" y="60000"/>
                      <a:pt x="0" y="60000"/>
                      <a:pt x="0" y="60000"/>
                    </a:cubicBezTo>
                    <a:cubicBezTo>
                      <a:pt x="0" y="28000"/>
                      <a:pt x="27341" y="0"/>
                      <a:pt x="66835" y="0"/>
                    </a:cubicBezTo>
                    <a:cubicBezTo>
                      <a:pt x="91139" y="0"/>
                      <a:pt x="106329" y="8000"/>
                      <a:pt x="118481" y="18666"/>
                    </a:cubicBezTo>
                    <a:cubicBezTo>
                      <a:pt x="104810" y="33333"/>
                      <a:pt x="104810" y="33333"/>
                      <a:pt x="104810" y="33333"/>
                    </a:cubicBezTo>
                    <a:cubicBezTo>
                      <a:pt x="94177" y="25333"/>
                      <a:pt x="82025" y="18666"/>
                      <a:pt x="66835" y="18666"/>
                    </a:cubicBezTo>
                    <a:cubicBezTo>
                      <a:pt x="42531" y="18666"/>
                      <a:pt x="24303" y="37333"/>
                      <a:pt x="24303" y="60000"/>
                    </a:cubicBezTo>
                    <a:cubicBezTo>
                      <a:pt x="24303" y="60000"/>
                      <a:pt x="24303" y="60000"/>
                      <a:pt x="24303" y="60000"/>
                    </a:cubicBezTo>
                    <a:cubicBezTo>
                      <a:pt x="24303" y="82666"/>
                      <a:pt x="42531" y="101333"/>
                      <a:pt x="66835" y="101333"/>
                    </a:cubicBezTo>
                    <a:cubicBezTo>
                      <a:pt x="83544" y="101333"/>
                      <a:pt x="94177" y="96000"/>
                      <a:pt x="104810" y="86666"/>
                    </a:cubicBezTo>
                    <a:cubicBezTo>
                      <a:pt x="120000" y="100000"/>
                      <a:pt x="120000" y="100000"/>
                      <a:pt x="120000" y="100000"/>
                    </a:cubicBezTo>
                    <a:cubicBezTo>
                      <a:pt x="106329" y="112000"/>
                      <a:pt x="91139" y="120000"/>
                      <a:pt x="66835" y="120000"/>
                    </a:cubicBezTo>
                    <a:cubicBezTo>
                      <a:pt x="27341"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4" name="Shape 144"/>
              <p:cNvSpPr/>
              <p:nvPr/>
            </p:nvSpPr>
            <p:spPr>
              <a:xfrm>
                <a:off x="2546350" y="1344612"/>
                <a:ext cx="96838" cy="115886"/>
              </a:xfrm>
              <a:custGeom>
                <a:avLst/>
                <a:gdLst/>
                <a:ahLst/>
                <a:cxnLst/>
                <a:rect l="0" t="0" r="0" b="0"/>
                <a:pathLst>
                  <a:path w="120000" h="120000" extrusionOk="0">
                    <a:moveTo>
                      <a:pt x="0" y="68181"/>
                    </a:moveTo>
                    <a:cubicBezTo>
                      <a:pt x="0" y="0"/>
                      <a:pt x="0" y="0"/>
                      <a:pt x="0" y="0"/>
                    </a:cubicBezTo>
                    <a:cubicBezTo>
                      <a:pt x="24324" y="0"/>
                      <a:pt x="24324" y="0"/>
                      <a:pt x="24324" y="0"/>
                    </a:cubicBezTo>
                    <a:cubicBezTo>
                      <a:pt x="24324" y="66818"/>
                      <a:pt x="24324" y="66818"/>
                      <a:pt x="24324" y="66818"/>
                    </a:cubicBezTo>
                    <a:cubicBezTo>
                      <a:pt x="24324" y="88636"/>
                      <a:pt x="37297" y="100909"/>
                      <a:pt x="60000" y="100909"/>
                    </a:cubicBezTo>
                    <a:cubicBezTo>
                      <a:pt x="81081" y="100909"/>
                      <a:pt x="95675" y="90000"/>
                      <a:pt x="95675" y="68181"/>
                    </a:cubicBezTo>
                    <a:cubicBezTo>
                      <a:pt x="95675" y="0"/>
                      <a:pt x="95675" y="0"/>
                      <a:pt x="95675" y="0"/>
                    </a:cubicBezTo>
                    <a:cubicBezTo>
                      <a:pt x="120000" y="0"/>
                      <a:pt x="120000" y="0"/>
                      <a:pt x="120000" y="0"/>
                    </a:cubicBezTo>
                    <a:cubicBezTo>
                      <a:pt x="120000" y="66818"/>
                      <a:pt x="120000" y="66818"/>
                      <a:pt x="120000" y="66818"/>
                    </a:cubicBezTo>
                    <a:cubicBezTo>
                      <a:pt x="120000" y="102272"/>
                      <a:pt x="95675" y="120000"/>
                      <a:pt x="60000" y="120000"/>
                    </a:cubicBezTo>
                    <a:cubicBezTo>
                      <a:pt x="22702" y="120000"/>
                      <a:pt x="0" y="102272"/>
                      <a:pt x="0" y="68181"/>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5" name="Shape 145"/>
              <p:cNvSpPr/>
              <p:nvPr/>
            </p:nvSpPr>
            <p:spPr>
              <a:xfrm>
                <a:off x="2662238" y="1343025"/>
                <a:ext cx="87313" cy="117474"/>
              </a:xfrm>
              <a:custGeom>
                <a:avLst/>
                <a:gdLst/>
                <a:ahLst/>
                <a:cxnLst/>
                <a:rect l="0" t="0" r="0" b="0"/>
                <a:pathLst>
                  <a:path w="120000" h="120000" extrusionOk="0">
                    <a:moveTo>
                      <a:pt x="0" y="101123"/>
                    </a:moveTo>
                    <a:cubicBezTo>
                      <a:pt x="16119" y="86292"/>
                      <a:pt x="16119" y="86292"/>
                      <a:pt x="16119" y="86292"/>
                    </a:cubicBezTo>
                    <a:cubicBezTo>
                      <a:pt x="32238" y="95730"/>
                      <a:pt x="46567" y="101123"/>
                      <a:pt x="66268" y="101123"/>
                    </a:cubicBezTo>
                    <a:cubicBezTo>
                      <a:pt x="82388" y="101123"/>
                      <a:pt x="93134" y="95730"/>
                      <a:pt x="93134" y="86292"/>
                    </a:cubicBezTo>
                    <a:cubicBezTo>
                      <a:pt x="93134" y="86292"/>
                      <a:pt x="93134" y="86292"/>
                      <a:pt x="93134" y="86292"/>
                    </a:cubicBezTo>
                    <a:cubicBezTo>
                      <a:pt x="93134" y="78202"/>
                      <a:pt x="87761" y="74157"/>
                      <a:pt x="59104" y="68764"/>
                    </a:cubicBezTo>
                    <a:cubicBezTo>
                      <a:pt x="25074" y="62022"/>
                      <a:pt x="7164" y="55280"/>
                      <a:pt x="7164" y="33707"/>
                    </a:cubicBezTo>
                    <a:cubicBezTo>
                      <a:pt x="7164" y="33707"/>
                      <a:pt x="7164" y="33707"/>
                      <a:pt x="7164" y="33707"/>
                    </a:cubicBezTo>
                    <a:cubicBezTo>
                      <a:pt x="7164" y="13483"/>
                      <a:pt x="28656" y="0"/>
                      <a:pt x="59104" y="0"/>
                    </a:cubicBezTo>
                    <a:cubicBezTo>
                      <a:pt x="82388" y="0"/>
                      <a:pt x="100298" y="4044"/>
                      <a:pt x="116417" y="13483"/>
                    </a:cubicBezTo>
                    <a:cubicBezTo>
                      <a:pt x="102089" y="29662"/>
                      <a:pt x="102089" y="29662"/>
                      <a:pt x="102089"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71641" y="49887"/>
                    </a:cubicBezTo>
                    <a:cubicBezTo>
                      <a:pt x="103880" y="56629"/>
                      <a:pt x="120000" y="64719"/>
                      <a:pt x="120000" y="84943"/>
                    </a:cubicBezTo>
                    <a:cubicBezTo>
                      <a:pt x="120000" y="84943"/>
                      <a:pt x="120000" y="84943"/>
                      <a:pt x="120000" y="84943"/>
                    </a:cubicBezTo>
                    <a:cubicBezTo>
                      <a:pt x="120000" y="106516"/>
                      <a:pt x="98507" y="120000"/>
                      <a:pt x="64477" y="120000"/>
                    </a:cubicBezTo>
                    <a:cubicBezTo>
                      <a:pt x="41194" y="120000"/>
                      <a:pt x="1970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6" name="Shape 146"/>
              <p:cNvSpPr/>
              <p:nvPr/>
            </p:nvSpPr>
            <p:spPr>
              <a:xfrm>
                <a:off x="2765425" y="1344612"/>
                <a:ext cx="90486" cy="114300"/>
              </a:xfrm>
              <a:custGeom>
                <a:avLst/>
                <a:gdLst/>
                <a:ahLst/>
                <a:cxnLst/>
                <a:rect l="0" t="0" r="0" b="0"/>
                <a:pathLst>
                  <a:path w="120000" h="120000" extrusionOk="0">
                    <a:moveTo>
                      <a:pt x="46315" y="20000"/>
                    </a:moveTo>
                    <a:lnTo>
                      <a:pt x="0" y="20000"/>
                    </a:lnTo>
                    <a:lnTo>
                      <a:pt x="0" y="0"/>
                    </a:lnTo>
                    <a:lnTo>
                      <a:pt x="119999" y="0"/>
                    </a:lnTo>
                    <a:lnTo>
                      <a:pt x="119999" y="20000"/>
                    </a:lnTo>
                    <a:lnTo>
                      <a:pt x="73684" y="20000"/>
                    </a:lnTo>
                    <a:lnTo>
                      <a:pt x="73684" y="120000"/>
                    </a:lnTo>
                    <a:lnTo>
                      <a:pt x="46315" y="120000"/>
                    </a:lnTo>
                    <a:lnTo>
                      <a:pt x="46315"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7" name="Shape 147"/>
              <p:cNvSpPr/>
              <p:nvPr/>
            </p:nvSpPr>
            <p:spPr>
              <a:xfrm>
                <a:off x="2867025" y="1341437"/>
                <a:ext cx="119063" cy="119061"/>
              </a:xfrm>
              <a:custGeom>
                <a:avLst/>
                <a:gdLst/>
                <a:ahLst/>
                <a:cxnLst/>
                <a:rect l="0" t="0" r="0" b="0"/>
                <a:pathLst>
                  <a:path w="120000" h="120000" extrusionOk="0">
                    <a:moveTo>
                      <a:pt x="0" y="60000"/>
                    </a:moveTo>
                    <a:cubicBezTo>
                      <a:pt x="0" y="60000"/>
                      <a:pt x="0" y="60000"/>
                      <a:pt x="0" y="60000"/>
                    </a:cubicBezTo>
                    <a:cubicBezTo>
                      <a:pt x="0" y="28000"/>
                      <a:pt x="25054" y="0"/>
                      <a:pt x="59340" y="0"/>
                    </a:cubicBezTo>
                    <a:cubicBezTo>
                      <a:pt x="94945" y="0"/>
                      <a:pt x="120000" y="28000"/>
                      <a:pt x="120000" y="60000"/>
                    </a:cubicBezTo>
                    <a:cubicBezTo>
                      <a:pt x="120000" y="60000"/>
                      <a:pt x="120000" y="60000"/>
                      <a:pt x="120000" y="60000"/>
                    </a:cubicBezTo>
                    <a:cubicBezTo>
                      <a:pt x="120000" y="93333"/>
                      <a:pt x="94945" y="120000"/>
                      <a:pt x="59340" y="120000"/>
                    </a:cubicBezTo>
                    <a:cubicBezTo>
                      <a:pt x="23736" y="120000"/>
                      <a:pt x="0" y="93333"/>
                      <a:pt x="0" y="60000"/>
                    </a:cubicBezTo>
                    <a:close/>
                    <a:moveTo>
                      <a:pt x="98901" y="60000"/>
                    </a:moveTo>
                    <a:cubicBezTo>
                      <a:pt x="98901" y="60000"/>
                      <a:pt x="98901" y="60000"/>
                      <a:pt x="98901" y="60000"/>
                    </a:cubicBezTo>
                    <a:cubicBezTo>
                      <a:pt x="98901" y="37333"/>
                      <a:pt x="81758" y="18666"/>
                      <a:pt x="59340" y="18666"/>
                    </a:cubicBezTo>
                    <a:cubicBezTo>
                      <a:pt x="36923" y="18666"/>
                      <a:pt x="21098" y="37333"/>
                      <a:pt x="21098" y="60000"/>
                    </a:cubicBezTo>
                    <a:cubicBezTo>
                      <a:pt x="21098" y="60000"/>
                      <a:pt x="21098" y="60000"/>
                      <a:pt x="21098" y="60000"/>
                    </a:cubicBezTo>
                    <a:cubicBezTo>
                      <a:pt x="21098" y="82666"/>
                      <a:pt x="36923" y="101333"/>
                      <a:pt x="59340" y="101333"/>
                    </a:cubicBezTo>
                    <a:cubicBezTo>
                      <a:pt x="81758" y="101333"/>
                      <a:pt x="98901" y="82666"/>
                      <a:pt x="98901"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8" name="Shape 148"/>
              <p:cNvSpPr/>
              <p:nvPr/>
            </p:nvSpPr>
            <p:spPr>
              <a:xfrm>
                <a:off x="3009900" y="1344612"/>
                <a:ext cx="111125" cy="114300"/>
              </a:xfrm>
              <a:custGeom>
                <a:avLst/>
                <a:gdLst/>
                <a:ahLst/>
                <a:cxnLst/>
                <a:rect l="0" t="0" r="0" b="0"/>
                <a:pathLst>
                  <a:path w="120000" h="120000" extrusionOk="0">
                    <a:moveTo>
                      <a:pt x="0" y="0"/>
                    </a:moveTo>
                    <a:lnTo>
                      <a:pt x="22285" y="0"/>
                    </a:lnTo>
                    <a:lnTo>
                      <a:pt x="60000" y="56666"/>
                    </a:lnTo>
                    <a:lnTo>
                      <a:pt x="97714" y="0"/>
                    </a:lnTo>
                    <a:lnTo>
                      <a:pt x="120000" y="0"/>
                    </a:lnTo>
                    <a:lnTo>
                      <a:pt x="120000" y="120000"/>
                    </a:lnTo>
                    <a:lnTo>
                      <a:pt x="99428" y="120000"/>
                    </a:lnTo>
                    <a:lnTo>
                      <a:pt x="99428" y="33333"/>
                    </a:lnTo>
                    <a:lnTo>
                      <a:pt x="60000" y="90000"/>
                    </a:lnTo>
                    <a:lnTo>
                      <a:pt x="60000" y="90000"/>
                    </a:lnTo>
                    <a:lnTo>
                      <a:pt x="20571" y="35000"/>
                    </a:lnTo>
                    <a:lnTo>
                      <a:pt x="20571"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49" name="Shape 149"/>
              <p:cNvSpPr/>
              <p:nvPr/>
            </p:nvSpPr>
            <p:spPr>
              <a:xfrm>
                <a:off x="3151188" y="1344612"/>
                <a:ext cx="85723" cy="114300"/>
              </a:xfrm>
              <a:custGeom>
                <a:avLst/>
                <a:gdLst/>
                <a:ahLst/>
                <a:cxnLst/>
                <a:rect l="0" t="0" r="0" b="0"/>
                <a:pathLst>
                  <a:path w="120000" h="120000" extrusionOk="0">
                    <a:moveTo>
                      <a:pt x="0" y="0"/>
                    </a:moveTo>
                    <a:lnTo>
                      <a:pt x="117777" y="0"/>
                    </a:lnTo>
                    <a:lnTo>
                      <a:pt x="117777" y="18333"/>
                    </a:lnTo>
                    <a:lnTo>
                      <a:pt x="26666" y="18333"/>
                    </a:lnTo>
                    <a:lnTo>
                      <a:pt x="26666" y="50000"/>
                    </a:lnTo>
                    <a:lnTo>
                      <a:pt x="108888" y="50000"/>
                    </a:lnTo>
                    <a:lnTo>
                      <a:pt x="108888" y="68333"/>
                    </a:lnTo>
                    <a:lnTo>
                      <a:pt x="26666" y="68333"/>
                    </a:lnTo>
                    <a:lnTo>
                      <a:pt x="26666"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0" name="Shape 150"/>
              <p:cNvSpPr/>
              <p:nvPr/>
            </p:nvSpPr>
            <p:spPr>
              <a:xfrm>
                <a:off x="3260725" y="1344612"/>
                <a:ext cx="96838" cy="114300"/>
              </a:xfrm>
              <a:custGeom>
                <a:avLst/>
                <a:gdLst/>
                <a:ahLst/>
                <a:cxnLst/>
                <a:rect l="0" t="0" r="0" b="0"/>
                <a:pathLst>
                  <a:path w="120000" h="120000" extrusionOk="0">
                    <a:moveTo>
                      <a:pt x="0" y="0"/>
                    </a:moveTo>
                    <a:cubicBezTo>
                      <a:pt x="63243" y="0"/>
                      <a:pt x="63243" y="0"/>
                      <a:pt x="63243" y="0"/>
                    </a:cubicBezTo>
                    <a:cubicBezTo>
                      <a:pt x="81081" y="0"/>
                      <a:pt x="94054" y="4137"/>
                      <a:pt x="103783" y="11034"/>
                    </a:cubicBezTo>
                    <a:cubicBezTo>
                      <a:pt x="110270" y="17931"/>
                      <a:pt x="115135" y="27586"/>
                      <a:pt x="115135" y="37241"/>
                    </a:cubicBezTo>
                    <a:cubicBezTo>
                      <a:pt x="115135" y="37241"/>
                      <a:pt x="115135" y="37241"/>
                      <a:pt x="115135" y="37241"/>
                    </a:cubicBezTo>
                    <a:cubicBezTo>
                      <a:pt x="115135" y="57931"/>
                      <a:pt x="100540" y="68965"/>
                      <a:pt x="81081" y="74482"/>
                    </a:cubicBezTo>
                    <a:cubicBezTo>
                      <a:pt x="120000" y="120000"/>
                      <a:pt x="120000" y="120000"/>
                      <a:pt x="120000" y="120000"/>
                    </a:cubicBezTo>
                    <a:cubicBezTo>
                      <a:pt x="90810" y="120000"/>
                      <a:pt x="90810" y="120000"/>
                      <a:pt x="90810" y="120000"/>
                    </a:cubicBezTo>
                    <a:cubicBezTo>
                      <a:pt x="55135" y="77241"/>
                      <a:pt x="55135" y="77241"/>
                      <a:pt x="55135" y="77241"/>
                    </a:cubicBezTo>
                    <a:cubicBezTo>
                      <a:pt x="24324" y="77241"/>
                      <a:pt x="24324" y="77241"/>
                      <a:pt x="24324" y="77241"/>
                    </a:cubicBezTo>
                    <a:cubicBezTo>
                      <a:pt x="24324" y="120000"/>
                      <a:pt x="24324" y="120000"/>
                      <a:pt x="24324" y="120000"/>
                    </a:cubicBezTo>
                    <a:cubicBezTo>
                      <a:pt x="0" y="120000"/>
                      <a:pt x="0" y="120000"/>
                      <a:pt x="0" y="120000"/>
                    </a:cubicBezTo>
                    <a:lnTo>
                      <a:pt x="0" y="0"/>
                    </a:lnTo>
                    <a:close/>
                    <a:moveTo>
                      <a:pt x="61621" y="59310"/>
                    </a:moveTo>
                    <a:cubicBezTo>
                      <a:pt x="79459" y="59310"/>
                      <a:pt x="90810" y="51034"/>
                      <a:pt x="90810" y="38620"/>
                    </a:cubicBezTo>
                    <a:cubicBezTo>
                      <a:pt x="90810" y="38620"/>
                      <a:pt x="90810" y="38620"/>
                      <a:pt x="90810" y="38620"/>
                    </a:cubicBezTo>
                    <a:cubicBezTo>
                      <a:pt x="90810" y="26206"/>
                      <a:pt x="79459" y="19310"/>
                      <a:pt x="61621" y="19310"/>
                    </a:cubicBezTo>
                    <a:cubicBezTo>
                      <a:pt x="24324" y="19310"/>
                      <a:pt x="24324" y="19310"/>
                      <a:pt x="24324" y="19310"/>
                    </a:cubicBezTo>
                    <a:cubicBezTo>
                      <a:pt x="24324" y="59310"/>
                      <a:pt x="24324" y="59310"/>
                      <a:pt x="24324" y="59310"/>
                    </a:cubicBezTo>
                    <a:lnTo>
                      <a:pt x="61621" y="5931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1" name="Shape 151"/>
              <p:cNvSpPr/>
              <p:nvPr/>
            </p:nvSpPr>
            <p:spPr>
              <a:xfrm>
                <a:off x="3417887" y="1343025"/>
                <a:ext cx="90486" cy="117474"/>
              </a:xfrm>
              <a:custGeom>
                <a:avLst/>
                <a:gdLst/>
                <a:ahLst/>
                <a:cxnLst/>
                <a:rect l="0" t="0" r="0" b="0"/>
                <a:pathLst>
                  <a:path w="120000" h="120000" extrusionOk="0">
                    <a:moveTo>
                      <a:pt x="0" y="101123"/>
                    </a:moveTo>
                    <a:cubicBezTo>
                      <a:pt x="15882" y="86292"/>
                      <a:pt x="15882" y="86292"/>
                      <a:pt x="15882" y="86292"/>
                    </a:cubicBezTo>
                    <a:cubicBezTo>
                      <a:pt x="31764" y="95730"/>
                      <a:pt x="45882" y="101123"/>
                      <a:pt x="65294" y="101123"/>
                    </a:cubicBezTo>
                    <a:cubicBezTo>
                      <a:pt x="81176" y="101123"/>
                      <a:pt x="91764" y="95730"/>
                      <a:pt x="91764" y="86292"/>
                    </a:cubicBezTo>
                    <a:cubicBezTo>
                      <a:pt x="91764" y="86292"/>
                      <a:pt x="91764" y="86292"/>
                      <a:pt x="91764" y="86292"/>
                    </a:cubicBezTo>
                    <a:cubicBezTo>
                      <a:pt x="91764" y="78202"/>
                      <a:pt x="86470" y="74157"/>
                      <a:pt x="58235" y="68764"/>
                    </a:cubicBezTo>
                    <a:cubicBezTo>
                      <a:pt x="24705" y="62022"/>
                      <a:pt x="7058" y="55280"/>
                      <a:pt x="7058" y="33707"/>
                    </a:cubicBezTo>
                    <a:cubicBezTo>
                      <a:pt x="7058" y="33707"/>
                      <a:pt x="7058" y="33707"/>
                      <a:pt x="7058" y="33707"/>
                    </a:cubicBezTo>
                    <a:cubicBezTo>
                      <a:pt x="7058" y="13483"/>
                      <a:pt x="28235" y="0"/>
                      <a:pt x="58235" y="0"/>
                    </a:cubicBezTo>
                    <a:cubicBezTo>
                      <a:pt x="81176" y="0"/>
                      <a:pt x="98823" y="4044"/>
                      <a:pt x="114705" y="13483"/>
                    </a:cubicBezTo>
                    <a:cubicBezTo>
                      <a:pt x="100588" y="29662"/>
                      <a:pt x="100588" y="29662"/>
                      <a:pt x="100588" y="29662"/>
                    </a:cubicBezTo>
                    <a:cubicBezTo>
                      <a:pt x="86470" y="21573"/>
                      <a:pt x="72352" y="17528"/>
                      <a:pt x="58235" y="17528"/>
                    </a:cubicBezTo>
                    <a:cubicBezTo>
                      <a:pt x="42352" y="17528"/>
                      <a:pt x="33529" y="24269"/>
                      <a:pt x="33529" y="31011"/>
                    </a:cubicBezTo>
                    <a:cubicBezTo>
                      <a:pt x="33529" y="32359"/>
                      <a:pt x="33529" y="32359"/>
                      <a:pt x="33529" y="32359"/>
                    </a:cubicBezTo>
                    <a:cubicBezTo>
                      <a:pt x="33529" y="40449"/>
                      <a:pt x="40588" y="44494"/>
                      <a:pt x="70588" y="49887"/>
                    </a:cubicBezTo>
                    <a:cubicBezTo>
                      <a:pt x="102352" y="56629"/>
                      <a:pt x="120000" y="64719"/>
                      <a:pt x="120000" y="84943"/>
                    </a:cubicBezTo>
                    <a:cubicBezTo>
                      <a:pt x="120000" y="84943"/>
                      <a:pt x="120000" y="84943"/>
                      <a:pt x="120000" y="84943"/>
                    </a:cubicBezTo>
                    <a:cubicBezTo>
                      <a:pt x="120000" y="106516"/>
                      <a:pt x="97058" y="120000"/>
                      <a:pt x="65294" y="120000"/>
                    </a:cubicBezTo>
                    <a:cubicBezTo>
                      <a:pt x="40588" y="120000"/>
                      <a:pt x="1941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2" name="Shape 152"/>
              <p:cNvSpPr/>
              <p:nvPr/>
            </p:nvSpPr>
            <p:spPr>
              <a:xfrm>
                <a:off x="3529012" y="1344612"/>
                <a:ext cx="98425" cy="115886"/>
              </a:xfrm>
              <a:custGeom>
                <a:avLst/>
                <a:gdLst/>
                <a:ahLst/>
                <a:cxnLst/>
                <a:rect l="0" t="0" r="0" b="0"/>
                <a:pathLst>
                  <a:path w="120000" h="120000" extrusionOk="0">
                    <a:moveTo>
                      <a:pt x="0" y="68181"/>
                    </a:moveTo>
                    <a:cubicBezTo>
                      <a:pt x="0" y="0"/>
                      <a:pt x="0" y="0"/>
                      <a:pt x="0" y="0"/>
                    </a:cubicBezTo>
                    <a:cubicBezTo>
                      <a:pt x="25600" y="0"/>
                      <a:pt x="25600" y="0"/>
                      <a:pt x="25600" y="0"/>
                    </a:cubicBezTo>
                    <a:cubicBezTo>
                      <a:pt x="25600" y="66818"/>
                      <a:pt x="25600" y="66818"/>
                      <a:pt x="25600" y="66818"/>
                    </a:cubicBezTo>
                    <a:cubicBezTo>
                      <a:pt x="25600" y="88636"/>
                      <a:pt x="38400" y="100909"/>
                      <a:pt x="59200" y="100909"/>
                    </a:cubicBezTo>
                    <a:cubicBezTo>
                      <a:pt x="81600" y="100909"/>
                      <a:pt x="94400" y="90000"/>
                      <a:pt x="94400" y="68181"/>
                    </a:cubicBezTo>
                    <a:cubicBezTo>
                      <a:pt x="94400" y="0"/>
                      <a:pt x="94400" y="0"/>
                      <a:pt x="94400" y="0"/>
                    </a:cubicBezTo>
                    <a:cubicBezTo>
                      <a:pt x="120000" y="0"/>
                      <a:pt x="120000" y="0"/>
                      <a:pt x="120000" y="0"/>
                    </a:cubicBezTo>
                    <a:cubicBezTo>
                      <a:pt x="120000" y="66818"/>
                      <a:pt x="120000" y="66818"/>
                      <a:pt x="120000" y="66818"/>
                    </a:cubicBezTo>
                    <a:cubicBezTo>
                      <a:pt x="120000" y="102272"/>
                      <a:pt x="96000" y="120000"/>
                      <a:pt x="59200" y="120000"/>
                    </a:cubicBezTo>
                    <a:cubicBezTo>
                      <a:pt x="24000" y="120000"/>
                      <a:pt x="0" y="102272"/>
                      <a:pt x="0" y="68181"/>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3" name="Shape 153"/>
              <p:cNvSpPr/>
              <p:nvPr/>
            </p:nvSpPr>
            <p:spPr>
              <a:xfrm>
                <a:off x="3649662" y="1341437"/>
                <a:ext cx="103188" cy="119061"/>
              </a:xfrm>
              <a:custGeom>
                <a:avLst/>
                <a:gdLst/>
                <a:ahLst/>
                <a:cxnLst/>
                <a:rect l="0" t="0" r="0" b="0"/>
                <a:pathLst>
                  <a:path w="120000" h="120000" extrusionOk="0">
                    <a:moveTo>
                      <a:pt x="0" y="60000"/>
                    </a:moveTo>
                    <a:cubicBezTo>
                      <a:pt x="0" y="60000"/>
                      <a:pt x="0" y="60000"/>
                      <a:pt x="0" y="60000"/>
                    </a:cubicBezTo>
                    <a:cubicBezTo>
                      <a:pt x="0" y="28000"/>
                      <a:pt x="27341" y="0"/>
                      <a:pt x="68354" y="0"/>
                    </a:cubicBezTo>
                    <a:cubicBezTo>
                      <a:pt x="92658" y="0"/>
                      <a:pt x="106329" y="8000"/>
                      <a:pt x="120000" y="18666"/>
                    </a:cubicBezTo>
                    <a:cubicBezTo>
                      <a:pt x="104810" y="33333"/>
                      <a:pt x="104810" y="33333"/>
                      <a:pt x="104810" y="33333"/>
                    </a:cubicBezTo>
                    <a:cubicBezTo>
                      <a:pt x="94177" y="25333"/>
                      <a:pt x="82025" y="18666"/>
                      <a:pt x="66835" y="18666"/>
                    </a:cubicBezTo>
                    <a:cubicBezTo>
                      <a:pt x="42531" y="18666"/>
                      <a:pt x="24303" y="37333"/>
                      <a:pt x="24303" y="60000"/>
                    </a:cubicBezTo>
                    <a:cubicBezTo>
                      <a:pt x="24303" y="60000"/>
                      <a:pt x="24303" y="60000"/>
                      <a:pt x="24303" y="60000"/>
                    </a:cubicBezTo>
                    <a:cubicBezTo>
                      <a:pt x="24303" y="82666"/>
                      <a:pt x="42531" y="101333"/>
                      <a:pt x="66835" y="101333"/>
                    </a:cubicBezTo>
                    <a:cubicBezTo>
                      <a:pt x="83544" y="101333"/>
                      <a:pt x="94177" y="96000"/>
                      <a:pt x="104810" y="86666"/>
                    </a:cubicBezTo>
                    <a:cubicBezTo>
                      <a:pt x="120000" y="100000"/>
                      <a:pt x="120000" y="100000"/>
                      <a:pt x="120000" y="100000"/>
                    </a:cubicBezTo>
                    <a:cubicBezTo>
                      <a:pt x="106329" y="112000"/>
                      <a:pt x="91139" y="120000"/>
                      <a:pt x="66835" y="120000"/>
                    </a:cubicBezTo>
                    <a:cubicBezTo>
                      <a:pt x="28860"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4" name="Shape 154"/>
              <p:cNvSpPr/>
              <p:nvPr/>
            </p:nvSpPr>
            <p:spPr>
              <a:xfrm>
                <a:off x="3765550" y="1341437"/>
                <a:ext cx="103188" cy="119061"/>
              </a:xfrm>
              <a:custGeom>
                <a:avLst/>
                <a:gdLst/>
                <a:ahLst/>
                <a:cxnLst/>
                <a:rect l="0" t="0" r="0" b="0"/>
                <a:pathLst>
                  <a:path w="120000" h="120000" extrusionOk="0">
                    <a:moveTo>
                      <a:pt x="0" y="60000"/>
                    </a:moveTo>
                    <a:cubicBezTo>
                      <a:pt x="0" y="60000"/>
                      <a:pt x="0" y="60000"/>
                      <a:pt x="0" y="60000"/>
                    </a:cubicBezTo>
                    <a:cubicBezTo>
                      <a:pt x="0" y="28000"/>
                      <a:pt x="28860" y="0"/>
                      <a:pt x="68354" y="0"/>
                    </a:cubicBezTo>
                    <a:cubicBezTo>
                      <a:pt x="92658" y="0"/>
                      <a:pt x="107848" y="8000"/>
                      <a:pt x="120000" y="18666"/>
                    </a:cubicBezTo>
                    <a:cubicBezTo>
                      <a:pt x="104810" y="33333"/>
                      <a:pt x="104810" y="33333"/>
                      <a:pt x="104810" y="33333"/>
                    </a:cubicBezTo>
                    <a:cubicBezTo>
                      <a:pt x="94177" y="25333"/>
                      <a:pt x="83544" y="18666"/>
                      <a:pt x="68354" y="18666"/>
                    </a:cubicBezTo>
                    <a:cubicBezTo>
                      <a:pt x="42531" y="18666"/>
                      <a:pt x="24303" y="37333"/>
                      <a:pt x="24303" y="60000"/>
                    </a:cubicBezTo>
                    <a:cubicBezTo>
                      <a:pt x="24303" y="60000"/>
                      <a:pt x="24303" y="60000"/>
                      <a:pt x="24303" y="60000"/>
                    </a:cubicBezTo>
                    <a:cubicBezTo>
                      <a:pt x="24303" y="82666"/>
                      <a:pt x="42531" y="101333"/>
                      <a:pt x="68354" y="101333"/>
                    </a:cubicBezTo>
                    <a:cubicBezTo>
                      <a:pt x="83544" y="101333"/>
                      <a:pt x="94177" y="96000"/>
                      <a:pt x="106329" y="86666"/>
                    </a:cubicBezTo>
                    <a:cubicBezTo>
                      <a:pt x="120000" y="100000"/>
                      <a:pt x="120000" y="100000"/>
                      <a:pt x="120000" y="100000"/>
                    </a:cubicBezTo>
                    <a:cubicBezTo>
                      <a:pt x="106329" y="112000"/>
                      <a:pt x="91139" y="120000"/>
                      <a:pt x="66835" y="120000"/>
                    </a:cubicBezTo>
                    <a:cubicBezTo>
                      <a:pt x="28860"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5" name="Shape 155"/>
              <p:cNvSpPr/>
              <p:nvPr/>
            </p:nvSpPr>
            <p:spPr>
              <a:xfrm>
                <a:off x="3890962" y="1344612"/>
                <a:ext cx="85723" cy="114300"/>
              </a:xfrm>
              <a:custGeom>
                <a:avLst/>
                <a:gdLst/>
                <a:ahLst/>
                <a:cxnLst/>
                <a:rect l="0" t="0" r="0" b="0"/>
                <a:pathLst>
                  <a:path w="120000" h="120000" extrusionOk="0">
                    <a:moveTo>
                      <a:pt x="0" y="0"/>
                    </a:moveTo>
                    <a:lnTo>
                      <a:pt x="117777" y="0"/>
                    </a:lnTo>
                    <a:lnTo>
                      <a:pt x="117777" y="18333"/>
                    </a:lnTo>
                    <a:lnTo>
                      <a:pt x="28888" y="18333"/>
                    </a:lnTo>
                    <a:lnTo>
                      <a:pt x="28888" y="50000"/>
                    </a:lnTo>
                    <a:lnTo>
                      <a:pt x="106666" y="50000"/>
                    </a:lnTo>
                    <a:lnTo>
                      <a:pt x="106666" y="68333"/>
                    </a:lnTo>
                    <a:lnTo>
                      <a:pt x="28888" y="68333"/>
                    </a:lnTo>
                    <a:lnTo>
                      <a:pt x="28888"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6" name="Shape 156"/>
              <p:cNvSpPr/>
              <p:nvPr/>
            </p:nvSpPr>
            <p:spPr>
              <a:xfrm>
                <a:off x="3992562" y="1343025"/>
                <a:ext cx="87313" cy="117474"/>
              </a:xfrm>
              <a:custGeom>
                <a:avLst/>
                <a:gdLst/>
                <a:ahLst/>
                <a:cxnLst/>
                <a:rect l="0" t="0" r="0" b="0"/>
                <a:pathLst>
                  <a:path w="120000" h="120000" extrusionOk="0">
                    <a:moveTo>
                      <a:pt x="0" y="101123"/>
                    </a:moveTo>
                    <a:cubicBezTo>
                      <a:pt x="16119" y="86292"/>
                      <a:pt x="16119" y="86292"/>
                      <a:pt x="16119" y="86292"/>
                    </a:cubicBezTo>
                    <a:cubicBezTo>
                      <a:pt x="30447" y="95730"/>
                      <a:pt x="46567" y="101123"/>
                      <a:pt x="66268" y="101123"/>
                    </a:cubicBezTo>
                    <a:cubicBezTo>
                      <a:pt x="82388" y="101123"/>
                      <a:pt x="93134" y="95730"/>
                      <a:pt x="93134" y="86292"/>
                    </a:cubicBezTo>
                    <a:cubicBezTo>
                      <a:pt x="93134" y="86292"/>
                      <a:pt x="93134" y="86292"/>
                      <a:pt x="93134" y="86292"/>
                    </a:cubicBezTo>
                    <a:cubicBezTo>
                      <a:pt x="93134" y="78202"/>
                      <a:pt x="85970" y="74157"/>
                      <a:pt x="57313" y="68764"/>
                    </a:cubicBezTo>
                    <a:cubicBezTo>
                      <a:pt x="25074" y="62022"/>
                      <a:pt x="5373" y="55280"/>
                      <a:pt x="5373" y="33707"/>
                    </a:cubicBezTo>
                    <a:cubicBezTo>
                      <a:pt x="5373" y="33707"/>
                      <a:pt x="5373" y="33707"/>
                      <a:pt x="5373" y="33707"/>
                    </a:cubicBezTo>
                    <a:cubicBezTo>
                      <a:pt x="5373" y="13483"/>
                      <a:pt x="28656" y="0"/>
                      <a:pt x="59104" y="0"/>
                    </a:cubicBezTo>
                    <a:cubicBezTo>
                      <a:pt x="82388" y="0"/>
                      <a:pt x="100298" y="4044"/>
                      <a:pt x="116417" y="13483"/>
                    </a:cubicBezTo>
                    <a:cubicBezTo>
                      <a:pt x="100298" y="29662"/>
                      <a:pt x="100298" y="29662"/>
                      <a:pt x="100298"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69850" y="49887"/>
                    </a:cubicBezTo>
                    <a:cubicBezTo>
                      <a:pt x="103880" y="56629"/>
                      <a:pt x="120000" y="64719"/>
                      <a:pt x="120000" y="84943"/>
                    </a:cubicBezTo>
                    <a:cubicBezTo>
                      <a:pt x="120000" y="84943"/>
                      <a:pt x="120000" y="84943"/>
                      <a:pt x="120000" y="84943"/>
                    </a:cubicBezTo>
                    <a:cubicBezTo>
                      <a:pt x="120000" y="106516"/>
                      <a:pt x="96716" y="120000"/>
                      <a:pt x="64477" y="120000"/>
                    </a:cubicBezTo>
                    <a:cubicBezTo>
                      <a:pt x="41194" y="120000"/>
                      <a:pt x="17910"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7" name="Shape 157"/>
              <p:cNvSpPr/>
              <p:nvPr/>
            </p:nvSpPr>
            <p:spPr>
              <a:xfrm>
                <a:off x="4094162" y="1343025"/>
                <a:ext cx="88900" cy="117474"/>
              </a:xfrm>
              <a:custGeom>
                <a:avLst/>
                <a:gdLst/>
                <a:ahLst/>
                <a:cxnLst/>
                <a:rect l="0" t="0" r="0" b="0"/>
                <a:pathLst>
                  <a:path w="120000" h="120000" extrusionOk="0">
                    <a:moveTo>
                      <a:pt x="0" y="101123"/>
                    </a:moveTo>
                    <a:cubicBezTo>
                      <a:pt x="16119" y="86292"/>
                      <a:pt x="16119" y="86292"/>
                      <a:pt x="16119" y="86292"/>
                    </a:cubicBezTo>
                    <a:cubicBezTo>
                      <a:pt x="32238" y="95730"/>
                      <a:pt x="46567" y="101123"/>
                      <a:pt x="66268" y="101123"/>
                    </a:cubicBezTo>
                    <a:cubicBezTo>
                      <a:pt x="82388" y="101123"/>
                      <a:pt x="93134" y="95730"/>
                      <a:pt x="93134" y="86292"/>
                    </a:cubicBezTo>
                    <a:cubicBezTo>
                      <a:pt x="93134" y="86292"/>
                      <a:pt x="93134" y="86292"/>
                      <a:pt x="93134" y="86292"/>
                    </a:cubicBezTo>
                    <a:cubicBezTo>
                      <a:pt x="93134" y="78202"/>
                      <a:pt x="87761" y="74157"/>
                      <a:pt x="59104" y="68764"/>
                    </a:cubicBezTo>
                    <a:cubicBezTo>
                      <a:pt x="25074" y="62022"/>
                      <a:pt x="7164" y="55280"/>
                      <a:pt x="7164" y="33707"/>
                    </a:cubicBezTo>
                    <a:cubicBezTo>
                      <a:pt x="7164" y="33707"/>
                      <a:pt x="7164" y="33707"/>
                      <a:pt x="7164" y="33707"/>
                    </a:cubicBezTo>
                    <a:cubicBezTo>
                      <a:pt x="7164" y="13483"/>
                      <a:pt x="28656" y="0"/>
                      <a:pt x="59104" y="0"/>
                    </a:cubicBezTo>
                    <a:cubicBezTo>
                      <a:pt x="82388" y="0"/>
                      <a:pt x="100298" y="4044"/>
                      <a:pt x="116417" y="13483"/>
                    </a:cubicBezTo>
                    <a:cubicBezTo>
                      <a:pt x="102089" y="29662"/>
                      <a:pt x="102089" y="29662"/>
                      <a:pt x="102089"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71641" y="49887"/>
                    </a:cubicBezTo>
                    <a:cubicBezTo>
                      <a:pt x="103880" y="56629"/>
                      <a:pt x="120000" y="64719"/>
                      <a:pt x="120000" y="84943"/>
                    </a:cubicBezTo>
                    <a:cubicBezTo>
                      <a:pt x="120000" y="84943"/>
                      <a:pt x="120000" y="84943"/>
                      <a:pt x="120000" y="84943"/>
                    </a:cubicBezTo>
                    <a:cubicBezTo>
                      <a:pt x="120000" y="106516"/>
                      <a:pt x="98507" y="120000"/>
                      <a:pt x="64477" y="120000"/>
                    </a:cubicBezTo>
                    <a:cubicBezTo>
                      <a:pt x="41194" y="120000"/>
                      <a:pt x="1970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8" name="Shape 158"/>
              <p:cNvSpPr/>
              <p:nvPr/>
            </p:nvSpPr>
            <p:spPr>
              <a:xfrm>
                <a:off x="4256087" y="1344612"/>
                <a:ext cx="87313" cy="114300"/>
              </a:xfrm>
              <a:custGeom>
                <a:avLst/>
                <a:gdLst/>
                <a:ahLst/>
                <a:cxnLst/>
                <a:rect l="0" t="0" r="0" b="0"/>
                <a:pathLst>
                  <a:path w="120000" h="120000" extrusionOk="0">
                    <a:moveTo>
                      <a:pt x="0" y="0"/>
                    </a:moveTo>
                    <a:cubicBezTo>
                      <a:pt x="60895" y="0"/>
                      <a:pt x="60895" y="0"/>
                      <a:pt x="60895" y="0"/>
                    </a:cubicBezTo>
                    <a:cubicBezTo>
                      <a:pt x="96716" y="0"/>
                      <a:pt x="120000" y="15172"/>
                      <a:pt x="120000" y="40000"/>
                    </a:cubicBezTo>
                    <a:cubicBezTo>
                      <a:pt x="120000" y="40000"/>
                      <a:pt x="120000" y="40000"/>
                      <a:pt x="120000" y="40000"/>
                    </a:cubicBezTo>
                    <a:cubicBezTo>
                      <a:pt x="120000" y="67586"/>
                      <a:pt x="91343" y="81379"/>
                      <a:pt x="57313" y="81379"/>
                    </a:cubicBezTo>
                    <a:cubicBezTo>
                      <a:pt x="26865" y="81379"/>
                      <a:pt x="26865" y="81379"/>
                      <a:pt x="26865" y="81379"/>
                    </a:cubicBezTo>
                    <a:cubicBezTo>
                      <a:pt x="26865" y="120000"/>
                      <a:pt x="26865" y="120000"/>
                      <a:pt x="26865" y="120000"/>
                    </a:cubicBezTo>
                    <a:cubicBezTo>
                      <a:pt x="0" y="120000"/>
                      <a:pt x="0" y="120000"/>
                      <a:pt x="0" y="120000"/>
                    </a:cubicBezTo>
                    <a:lnTo>
                      <a:pt x="0" y="0"/>
                    </a:lnTo>
                    <a:close/>
                    <a:moveTo>
                      <a:pt x="59104" y="62068"/>
                    </a:moveTo>
                    <a:cubicBezTo>
                      <a:pt x="78805" y="62068"/>
                      <a:pt x="91343" y="53793"/>
                      <a:pt x="91343" y="40000"/>
                    </a:cubicBezTo>
                    <a:cubicBezTo>
                      <a:pt x="91343" y="40000"/>
                      <a:pt x="91343" y="40000"/>
                      <a:pt x="91343" y="40000"/>
                    </a:cubicBezTo>
                    <a:cubicBezTo>
                      <a:pt x="91343" y="26206"/>
                      <a:pt x="78805" y="19310"/>
                      <a:pt x="59104" y="19310"/>
                    </a:cubicBezTo>
                    <a:cubicBezTo>
                      <a:pt x="26865" y="19310"/>
                      <a:pt x="26865" y="19310"/>
                      <a:pt x="26865" y="19310"/>
                    </a:cubicBezTo>
                    <a:cubicBezTo>
                      <a:pt x="26865" y="62068"/>
                      <a:pt x="26865" y="62068"/>
                      <a:pt x="26865" y="62068"/>
                    </a:cubicBezTo>
                    <a:lnTo>
                      <a:pt x="59104" y="62068"/>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59" name="Shape 159"/>
              <p:cNvSpPr/>
              <p:nvPr/>
            </p:nvSpPr>
            <p:spPr>
              <a:xfrm>
                <a:off x="4364037" y="1344612"/>
                <a:ext cx="80961" cy="114300"/>
              </a:xfrm>
              <a:custGeom>
                <a:avLst/>
                <a:gdLst/>
                <a:ahLst/>
                <a:cxnLst/>
                <a:rect l="0" t="0" r="0" b="0"/>
                <a:pathLst>
                  <a:path w="120000" h="120000" extrusionOk="0">
                    <a:moveTo>
                      <a:pt x="0" y="0"/>
                    </a:moveTo>
                    <a:lnTo>
                      <a:pt x="30588" y="0"/>
                    </a:lnTo>
                    <a:lnTo>
                      <a:pt x="30588"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0" name="Shape 160"/>
              <p:cNvSpPr/>
              <p:nvPr/>
            </p:nvSpPr>
            <p:spPr>
              <a:xfrm>
                <a:off x="4454525" y="1343025"/>
                <a:ext cx="119063" cy="115886"/>
              </a:xfrm>
              <a:custGeom>
                <a:avLst/>
                <a:gdLst/>
                <a:ahLst/>
                <a:cxnLst/>
                <a:rect l="0" t="0" r="0" b="0"/>
                <a:pathLst>
                  <a:path w="120000" h="120000" extrusionOk="0">
                    <a:moveTo>
                      <a:pt x="51200" y="0"/>
                    </a:moveTo>
                    <a:lnTo>
                      <a:pt x="68800" y="0"/>
                    </a:lnTo>
                    <a:lnTo>
                      <a:pt x="120000" y="119999"/>
                    </a:lnTo>
                    <a:lnTo>
                      <a:pt x="99200" y="119999"/>
                    </a:lnTo>
                    <a:lnTo>
                      <a:pt x="88000" y="92054"/>
                    </a:lnTo>
                    <a:lnTo>
                      <a:pt x="33600" y="92054"/>
                    </a:lnTo>
                    <a:lnTo>
                      <a:pt x="22400" y="119999"/>
                    </a:lnTo>
                    <a:lnTo>
                      <a:pt x="0" y="119999"/>
                    </a:lnTo>
                    <a:lnTo>
                      <a:pt x="51200" y="0"/>
                    </a:lnTo>
                    <a:close/>
                    <a:moveTo>
                      <a:pt x="80000" y="72328"/>
                    </a:moveTo>
                    <a:lnTo>
                      <a:pt x="60800" y="24657"/>
                    </a:lnTo>
                    <a:lnTo>
                      <a:pt x="40000" y="72328"/>
                    </a:lnTo>
                    <a:lnTo>
                      <a:pt x="80000" y="72328"/>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1" name="Shape 161"/>
              <p:cNvSpPr/>
              <p:nvPr/>
            </p:nvSpPr>
            <p:spPr>
              <a:xfrm>
                <a:off x="4570412" y="1344612"/>
                <a:ext cx="93663" cy="114300"/>
              </a:xfrm>
              <a:custGeom>
                <a:avLst/>
                <a:gdLst/>
                <a:ahLst/>
                <a:cxnLst/>
                <a:rect l="0" t="0" r="0" b="0"/>
                <a:pathLst>
                  <a:path w="120000" h="120000" extrusionOk="0">
                    <a:moveTo>
                      <a:pt x="46779" y="20000"/>
                    </a:moveTo>
                    <a:lnTo>
                      <a:pt x="0" y="20000"/>
                    </a:lnTo>
                    <a:lnTo>
                      <a:pt x="0" y="0"/>
                    </a:lnTo>
                    <a:lnTo>
                      <a:pt x="120000" y="0"/>
                    </a:lnTo>
                    <a:lnTo>
                      <a:pt x="120000" y="20000"/>
                    </a:lnTo>
                    <a:lnTo>
                      <a:pt x="71186" y="20000"/>
                    </a:lnTo>
                    <a:lnTo>
                      <a:pt x="71186" y="120000"/>
                    </a:lnTo>
                    <a:lnTo>
                      <a:pt x="46779" y="120000"/>
                    </a:lnTo>
                    <a:lnTo>
                      <a:pt x="46779"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2" name="Shape 162"/>
              <p:cNvSpPr/>
              <p:nvPr/>
            </p:nvSpPr>
            <p:spPr>
              <a:xfrm>
                <a:off x="4684712" y="1344612"/>
                <a:ext cx="84138" cy="114300"/>
              </a:xfrm>
              <a:custGeom>
                <a:avLst/>
                <a:gdLst/>
                <a:ahLst/>
                <a:cxnLst/>
                <a:rect l="0" t="0" r="0" b="0"/>
                <a:pathLst>
                  <a:path w="120000" h="120000" extrusionOk="0">
                    <a:moveTo>
                      <a:pt x="0" y="0"/>
                    </a:moveTo>
                    <a:lnTo>
                      <a:pt x="120000" y="0"/>
                    </a:lnTo>
                    <a:lnTo>
                      <a:pt x="120000" y="20000"/>
                    </a:lnTo>
                    <a:lnTo>
                      <a:pt x="27169" y="20000"/>
                    </a:lnTo>
                    <a:lnTo>
                      <a:pt x="27169" y="51666"/>
                    </a:lnTo>
                    <a:lnTo>
                      <a:pt x="110943" y="51666"/>
                    </a:lnTo>
                    <a:lnTo>
                      <a:pt x="110943" y="70000"/>
                    </a:lnTo>
                    <a:lnTo>
                      <a:pt x="27169" y="70000"/>
                    </a:lnTo>
                    <a:lnTo>
                      <a:pt x="27169"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3" name="Shape 163"/>
              <p:cNvSpPr/>
              <p:nvPr/>
            </p:nvSpPr>
            <p:spPr>
              <a:xfrm>
                <a:off x="4784725" y="1341437"/>
                <a:ext cx="119063" cy="119061"/>
              </a:xfrm>
              <a:custGeom>
                <a:avLst/>
                <a:gdLst/>
                <a:ahLst/>
                <a:cxnLst/>
                <a:rect l="0" t="0" r="0" b="0"/>
                <a:pathLst>
                  <a:path w="120000" h="120000" extrusionOk="0">
                    <a:moveTo>
                      <a:pt x="0" y="60000"/>
                    </a:moveTo>
                    <a:cubicBezTo>
                      <a:pt x="0" y="60000"/>
                      <a:pt x="0" y="60000"/>
                      <a:pt x="0" y="60000"/>
                    </a:cubicBezTo>
                    <a:cubicBezTo>
                      <a:pt x="0" y="28000"/>
                      <a:pt x="25054" y="0"/>
                      <a:pt x="59340" y="0"/>
                    </a:cubicBezTo>
                    <a:cubicBezTo>
                      <a:pt x="94945" y="0"/>
                      <a:pt x="120000" y="28000"/>
                      <a:pt x="120000" y="60000"/>
                    </a:cubicBezTo>
                    <a:cubicBezTo>
                      <a:pt x="120000" y="60000"/>
                      <a:pt x="120000" y="60000"/>
                      <a:pt x="120000" y="60000"/>
                    </a:cubicBezTo>
                    <a:cubicBezTo>
                      <a:pt x="120000" y="93333"/>
                      <a:pt x="94945" y="120000"/>
                      <a:pt x="59340" y="120000"/>
                    </a:cubicBezTo>
                    <a:cubicBezTo>
                      <a:pt x="23736" y="120000"/>
                      <a:pt x="0" y="93333"/>
                      <a:pt x="0" y="60000"/>
                    </a:cubicBezTo>
                    <a:close/>
                    <a:moveTo>
                      <a:pt x="98901" y="60000"/>
                    </a:moveTo>
                    <a:cubicBezTo>
                      <a:pt x="98901" y="60000"/>
                      <a:pt x="98901" y="60000"/>
                      <a:pt x="98901" y="60000"/>
                    </a:cubicBezTo>
                    <a:cubicBezTo>
                      <a:pt x="98901" y="37333"/>
                      <a:pt x="81758" y="18666"/>
                      <a:pt x="59340" y="18666"/>
                    </a:cubicBezTo>
                    <a:cubicBezTo>
                      <a:pt x="36923" y="18666"/>
                      <a:pt x="21098" y="37333"/>
                      <a:pt x="21098" y="60000"/>
                    </a:cubicBezTo>
                    <a:cubicBezTo>
                      <a:pt x="21098" y="60000"/>
                      <a:pt x="21098" y="60000"/>
                      <a:pt x="21098" y="60000"/>
                    </a:cubicBezTo>
                    <a:cubicBezTo>
                      <a:pt x="21098" y="82666"/>
                      <a:pt x="36923" y="101333"/>
                      <a:pt x="59340" y="101333"/>
                    </a:cubicBezTo>
                    <a:cubicBezTo>
                      <a:pt x="83076" y="101333"/>
                      <a:pt x="98901" y="82666"/>
                      <a:pt x="98901"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4" name="Shape 164"/>
              <p:cNvSpPr/>
              <p:nvPr/>
            </p:nvSpPr>
            <p:spPr>
              <a:xfrm>
                <a:off x="4927600" y="1344612"/>
                <a:ext cx="96838" cy="114300"/>
              </a:xfrm>
              <a:custGeom>
                <a:avLst/>
                <a:gdLst/>
                <a:ahLst/>
                <a:cxnLst/>
                <a:rect l="0" t="0" r="0" b="0"/>
                <a:pathLst>
                  <a:path w="120000" h="120000" extrusionOk="0">
                    <a:moveTo>
                      <a:pt x="0" y="0"/>
                    </a:moveTo>
                    <a:cubicBezTo>
                      <a:pt x="63243" y="0"/>
                      <a:pt x="63243" y="0"/>
                      <a:pt x="63243" y="0"/>
                    </a:cubicBezTo>
                    <a:cubicBezTo>
                      <a:pt x="81081" y="0"/>
                      <a:pt x="94054" y="4137"/>
                      <a:pt x="103783" y="11034"/>
                    </a:cubicBezTo>
                    <a:cubicBezTo>
                      <a:pt x="111891" y="17931"/>
                      <a:pt x="115135" y="27586"/>
                      <a:pt x="115135" y="37241"/>
                    </a:cubicBezTo>
                    <a:cubicBezTo>
                      <a:pt x="115135" y="37241"/>
                      <a:pt x="115135" y="37241"/>
                      <a:pt x="115135" y="37241"/>
                    </a:cubicBezTo>
                    <a:cubicBezTo>
                      <a:pt x="115135" y="57931"/>
                      <a:pt x="102162" y="68965"/>
                      <a:pt x="82702" y="74482"/>
                    </a:cubicBezTo>
                    <a:cubicBezTo>
                      <a:pt x="120000" y="120000"/>
                      <a:pt x="120000" y="120000"/>
                      <a:pt x="120000" y="120000"/>
                    </a:cubicBezTo>
                    <a:cubicBezTo>
                      <a:pt x="90810" y="120000"/>
                      <a:pt x="90810" y="120000"/>
                      <a:pt x="90810" y="120000"/>
                    </a:cubicBezTo>
                    <a:cubicBezTo>
                      <a:pt x="56756" y="77241"/>
                      <a:pt x="56756" y="77241"/>
                      <a:pt x="56756" y="77241"/>
                    </a:cubicBezTo>
                    <a:cubicBezTo>
                      <a:pt x="24324" y="77241"/>
                      <a:pt x="24324" y="77241"/>
                      <a:pt x="24324" y="77241"/>
                    </a:cubicBezTo>
                    <a:cubicBezTo>
                      <a:pt x="24324" y="120000"/>
                      <a:pt x="24324" y="120000"/>
                      <a:pt x="24324" y="120000"/>
                    </a:cubicBezTo>
                    <a:cubicBezTo>
                      <a:pt x="0" y="120000"/>
                      <a:pt x="0" y="120000"/>
                      <a:pt x="0" y="120000"/>
                    </a:cubicBezTo>
                    <a:lnTo>
                      <a:pt x="0" y="0"/>
                    </a:lnTo>
                    <a:close/>
                    <a:moveTo>
                      <a:pt x="61621" y="59310"/>
                    </a:moveTo>
                    <a:cubicBezTo>
                      <a:pt x="79459" y="59310"/>
                      <a:pt x="90810" y="51034"/>
                      <a:pt x="90810" y="38620"/>
                    </a:cubicBezTo>
                    <a:cubicBezTo>
                      <a:pt x="90810" y="38620"/>
                      <a:pt x="90810" y="38620"/>
                      <a:pt x="90810" y="38620"/>
                    </a:cubicBezTo>
                    <a:cubicBezTo>
                      <a:pt x="90810" y="26206"/>
                      <a:pt x="79459" y="19310"/>
                      <a:pt x="61621" y="19310"/>
                    </a:cubicBezTo>
                    <a:cubicBezTo>
                      <a:pt x="24324" y="19310"/>
                      <a:pt x="24324" y="19310"/>
                      <a:pt x="24324" y="19310"/>
                    </a:cubicBezTo>
                    <a:cubicBezTo>
                      <a:pt x="24324" y="59310"/>
                      <a:pt x="24324" y="59310"/>
                      <a:pt x="24324" y="59310"/>
                    </a:cubicBezTo>
                    <a:lnTo>
                      <a:pt x="61621" y="5931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65" name="Shape 165"/>
              <p:cNvSpPr/>
              <p:nvPr/>
            </p:nvSpPr>
            <p:spPr>
              <a:xfrm>
                <a:off x="5046662" y="1344612"/>
                <a:ext cx="111125" cy="114300"/>
              </a:xfrm>
              <a:custGeom>
                <a:avLst/>
                <a:gdLst/>
                <a:ahLst/>
                <a:cxnLst/>
                <a:rect l="0" t="0" r="0" b="0"/>
                <a:pathLst>
                  <a:path w="120000" h="120000" extrusionOk="0">
                    <a:moveTo>
                      <a:pt x="0" y="0"/>
                    </a:moveTo>
                    <a:lnTo>
                      <a:pt x="22285" y="0"/>
                    </a:lnTo>
                    <a:lnTo>
                      <a:pt x="60000" y="56666"/>
                    </a:lnTo>
                    <a:lnTo>
                      <a:pt x="97714" y="0"/>
                    </a:lnTo>
                    <a:lnTo>
                      <a:pt x="120000" y="0"/>
                    </a:lnTo>
                    <a:lnTo>
                      <a:pt x="120000" y="120000"/>
                    </a:lnTo>
                    <a:lnTo>
                      <a:pt x="97714" y="120000"/>
                    </a:lnTo>
                    <a:lnTo>
                      <a:pt x="97714" y="33333"/>
                    </a:lnTo>
                    <a:lnTo>
                      <a:pt x="60000" y="90000"/>
                    </a:lnTo>
                    <a:lnTo>
                      <a:pt x="58285" y="90000"/>
                    </a:lnTo>
                    <a:lnTo>
                      <a:pt x="20571" y="35000"/>
                    </a:lnTo>
                    <a:lnTo>
                      <a:pt x="20571"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grpSp>
        <p:pic>
          <p:nvPicPr>
            <p:cNvPr id="166" name="Shape 166" descr="Salesforce Logo.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41915" y="878245"/>
              <a:ext cx="1593667" cy="1115568"/>
            </a:xfrm>
            <a:prstGeom prst="rect">
              <a:avLst/>
            </a:prstGeom>
            <a:noFill/>
            <a:ln>
              <a:noFill/>
            </a:ln>
          </p:spPr>
        </p:pic>
      </p:grpSp>
      <p:sp>
        <p:nvSpPr>
          <p:cNvPr id="167" name="Shape 167"/>
          <p:cNvSpPr txBox="1">
            <a:spLocks noGrp="1"/>
          </p:cNvSpPr>
          <p:nvPr>
            <p:ph type="body" idx="2"/>
          </p:nvPr>
        </p:nvSpPr>
        <p:spPr>
          <a:xfrm>
            <a:off x="253811" y="3410700"/>
            <a:ext cx="5468828" cy="562852"/>
          </a:xfrm>
          <a:prstGeom prst="rect">
            <a:avLst/>
          </a:prstGeom>
          <a:noFill/>
          <a:ln>
            <a:noFill/>
          </a:ln>
        </p:spPr>
        <p:txBody>
          <a:bodyPr lIns="68575" tIns="68575" rIns="68575" bIns="68575" anchor="t" anchorCtr="0"/>
          <a:lstStyle>
            <a:lvl1pPr marL="127000" marR="0" lvl="0" indent="-127000" algn="l" rtl="0">
              <a:lnSpc>
                <a:spcPct val="100000"/>
              </a:lnSpc>
              <a:spcBef>
                <a:spcPts val="0"/>
              </a:spcBef>
              <a:spcAft>
                <a:spcPts val="0"/>
              </a:spcAft>
              <a:buClr>
                <a:schemeClr val="dk2"/>
              </a:buClr>
              <a:buFont typeface="Arial"/>
              <a:buNone/>
              <a:defRPr sz="1500" b="0" i="0" u="none" strike="noStrike" cap="none">
                <a:solidFill>
                  <a:schemeClr val="accent2"/>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6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99" y="-75236"/>
            <a:ext cx="355131" cy="355131"/>
          </a:xfrm>
          <a:prstGeom prst="rect">
            <a:avLst/>
          </a:prstGeom>
          <a:noFill/>
          <a:ln>
            <a:noFill/>
          </a:ln>
        </p:spPr>
      </p:pic>
      <p:sp>
        <p:nvSpPr>
          <p:cNvPr id="170" name="Shape 170"/>
          <p:cNvSpPr/>
          <p:nvPr/>
        </p:nvSpPr>
        <p:spPr>
          <a:xfrm>
            <a:off x="-739492" y="-121700"/>
            <a:ext cx="964721"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171" name="Shape 17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21032" y="638387"/>
            <a:ext cx="1479486" cy="1479486"/>
          </a:xfrm>
          <a:prstGeom prst="rect">
            <a:avLst/>
          </a:prstGeom>
          <a:noFill/>
          <a:ln>
            <a:noFill/>
          </a:ln>
        </p:spPr>
      </p:pic>
      <p:sp>
        <p:nvSpPr>
          <p:cNvPr id="172" name="Shape 172"/>
          <p:cNvSpPr/>
          <p:nvPr/>
        </p:nvSpPr>
        <p:spPr>
          <a:xfrm>
            <a:off x="8521032" y="370716"/>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173" name="Shape 17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1574" y="3734766"/>
            <a:ext cx="1912143" cy="1912143"/>
          </a:xfrm>
          <a:prstGeom prst="rect">
            <a:avLst/>
          </a:prstGeom>
          <a:noFill/>
          <a:ln>
            <a:noFill/>
          </a:ln>
        </p:spPr>
      </p:pic>
      <p:sp>
        <p:nvSpPr>
          <p:cNvPr id="174" name="Shape 174"/>
          <p:cNvSpPr txBox="1">
            <a:spLocks noGrp="1"/>
          </p:cNvSpPr>
          <p:nvPr>
            <p:ph type="ctrTitle"/>
          </p:nvPr>
        </p:nvSpPr>
        <p:spPr>
          <a:xfrm>
            <a:off x="3446105" y="666443"/>
            <a:ext cx="5535691" cy="1971674"/>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Montserrat"/>
              <a:buNone/>
              <a:defRPr sz="4100" b="0" i="0" u="none" strike="noStrike" cap="none">
                <a:solidFill>
                  <a:schemeClr val="lt1"/>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75" name="Shape 175"/>
          <p:cNvSpPr txBox="1">
            <a:spLocks noGrp="1"/>
          </p:cNvSpPr>
          <p:nvPr>
            <p:ph type="subTitle" idx="1"/>
          </p:nvPr>
        </p:nvSpPr>
        <p:spPr>
          <a:xfrm>
            <a:off x="3446105" y="2752419"/>
            <a:ext cx="5535691" cy="1056031"/>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2100" b="0" i="0" u="none" strike="noStrike" cap="none">
                <a:solidFill>
                  <a:srgbClr val="C4EEFF"/>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cxnSp>
        <p:nvCxnSpPr>
          <p:cNvPr id="176" name="Shape 176"/>
          <p:cNvCxnSpPr/>
          <p:nvPr/>
        </p:nvCxnSpPr>
        <p:spPr>
          <a:xfrm>
            <a:off x="3108730" y="1514475"/>
            <a:ext cx="0" cy="2078519"/>
          </a:xfrm>
          <a:prstGeom prst="straightConnector1">
            <a:avLst/>
          </a:prstGeom>
          <a:noFill/>
          <a:ln w="12700" cap="flat" cmpd="sng">
            <a:solidFill>
              <a:srgbClr val="C5EEFF"/>
            </a:solidFill>
            <a:prstDash val="solid"/>
            <a:round/>
            <a:headEnd type="none" w="med" len="med"/>
            <a:tailEnd type="none" w="med" len="med"/>
          </a:ln>
        </p:spPr>
      </p:cxnSp>
      <p:pic>
        <p:nvPicPr>
          <p:cNvPr id="177" name="Shape 177" descr="DeveloperWorkshopLogo.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0556" y="1487954"/>
            <a:ext cx="1955341" cy="208942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asic no subtitle">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84" name="Shape 184"/>
          <p:cNvSpPr txBox="1">
            <a:spLocks noGrp="1"/>
          </p:cNvSpPr>
          <p:nvPr>
            <p:ph type="body" idx="1"/>
          </p:nvPr>
        </p:nvSpPr>
        <p:spPr>
          <a:xfrm>
            <a:off x="270341" y="752708"/>
            <a:ext cx="8605697"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 Only No Footer">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89" name="Shape 189"/>
          <p:cNvSpPr/>
          <p:nvPr/>
        </p:nvSpPr>
        <p:spPr>
          <a:xfrm>
            <a:off x="0" y="4257675"/>
            <a:ext cx="9143999" cy="8572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column">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4615347" y="752706"/>
            <a:ext cx="4253067"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92" name="Shape 192"/>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93" name="Shape 193"/>
          <p:cNvSpPr txBox="1">
            <a:spLocks noGrp="1"/>
          </p:cNvSpPr>
          <p:nvPr>
            <p:ph type="body" idx="2"/>
          </p:nvPr>
        </p:nvSpPr>
        <p:spPr>
          <a:xfrm>
            <a:off x="268520" y="752973"/>
            <a:ext cx="4253067"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254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3_column">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196" name="Shape 196"/>
          <p:cNvSpPr txBox="1">
            <a:spLocks noGrp="1"/>
          </p:cNvSpPr>
          <p:nvPr>
            <p:ph type="body" idx="1"/>
          </p:nvPr>
        </p:nvSpPr>
        <p:spPr>
          <a:xfrm>
            <a:off x="27034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97" name="Shape 197"/>
          <p:cNvSpPr txBox="1">
            <a:spLocks noGrp="1"/>
          </p:cNvSpPr>
          <p:nvPr>
            <p:ph type="body" idx="2"/>
          </p:nvPr>
        </p:nvSpPr>
        <p:spPr>
          <a:xfrm>
            <a:off x="316663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98" name="Shape 198"/>
          <p:cNvSpPr txBox="1">
            <a:spLocks noGrp="1"/>
          </p:cNvSpPr>
          <p:nvPr>
            <p:ph type="body" idx="3"/>
          </p:nvPr>
        </p:nvSpPr>
        <p:spPr>
          <a:xfrm>
            <a:off x="6062923"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_white">
    <p:spTree>
      <p:nvGrpSpPr>
        <p:cNvPr id="1" name="Shape 19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1_Blank_white_NoLogo">
    <p:spTree>
      <p:nvGrpSpPr>
        <p:cNvPr id="1" name="Shape 200"/>
        <p:cNvGrpSpPr/>
        <p:nvPr/>
      </p:nvGrpSpPr>
      <p:grpSpPr>
        <a:xfrm>
          <a:off x="0" y="0"/>
          <a:ext cx="0" cy="0"/>
          <a:chOff x="0" y="0"/>
          <a:chExt cx="0" cy="0"/>
        </a:xfrm>
      </p:grpSpPr>
      <p:sp>
        <p:nvSpPr>
          <p:cNvPr id="201" name="Shape 201"/>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GovSuccess - Logo Grid">
    <p:spTree>
      <p:nvGrpSpPr>
        <p:cNvPr id="1" name="Shape 202"/>
        <p:cNvGrpSpPr/>
        <p:nvPr/>
      </p:nvGrpSpPr>
      <p:grpSpPr>
        <a:xfrm>
          <a:off x="0" y="0"/>
          <a:ext cx="0" cy="0"/>
          <a:chOff x="0" y="0"/>
          <a:chExt cx="0" cy="0"/>
        </a:xfrm>
      </p:grpSpPr>
      <p:sp>
        <p:nvSpPr>
          <p:cNvPr id="203" name="Shape 203"/>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9pPr>
          </a:lstStyle>
          <a:p>
            <a:endParaRPr/>
          </a:p>
        </p:txBody>
      </p:sp>
      <p:sp>
        <p:nvSpPr>
          <p:cNvPr id="206" name="Shape 206"/>
          <p:cNvSpPr txBox="1">
            <a:spLocks noGrp="1"/>
          </p:cNvSpPr>
          <p:nvPr>
            <p:ph type="body" idx="1"/>
          </p:nvPr>
        </p:nvSpPr>
        <p:spPr>
          <a:xfrm>
            <a:off x="267960" y="752706"/>
            <a:ext cx="8608079"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cSld name="Title Slide_B">
    <p:bg>
      <p:bgPr>
        <a:solidFill>
          <a:srgbClr val="178BD1"/>
        </a:solidFill>
        <a:effectLst/>
      </p:bgPr>
    </p:bg>
    <p:spTree>
      <p:nvGrpSpPr>
        <p:cNvPr id="1" name=""/>
        <p:cNvGrpSpPr/>
        <p:nvPr/>
      </p:nvGrpSpPr>
      <p:grpSpPr>
        <a:xfrm>
          <a:off x="0" y="0"/>
          <a:ext cx="0" cy="0"/>
          <a:chOff x="0" y="0"/>
          <a:chExt cx="0" cy="0"/>
        </a:xfrm>
      </p:grpSpPr>
      <p:grpSp>
        <p:nvGrpSpPr>
          <p:cNvPr id="6" name="Group 8"/>
          <p:cNvGrpSpPr>
            <a:grpSpLocks/>
          </p:cNvGrpSpPr>
          <p:nvPr/>
        </p:nvGrpSpPr>
        <p:grpSpPr bwMode="auto">
          <a:xfrm>
            <a:off x="0" y="0"/>
            <a:ext cx="9136854" cy="5143500"/>
            <a:chOff x="0" y="0"/>
            <a:chExt cx="12179300" cy="6858000"/>
          </a:xfrm>
        </p:grpSpPr>
        <p:sp>
          <p:nvSpPr>
            <p:cNvPr id="7" name="Shape 174"/>
            <p:cNvSpPr>
              <a:spLocks/>
            </p:cNvSpPr>
            <p:nvPr/>
          </p:nvSpPr>
          <p:spPr bwMode="auto">
            <a:xfrm>
              <a:off x="10029428" y="4409281"/>
              <a:ext cx="2149872" cy="2448719"/>
            </a:xfrm>
            <a:custGeom>
              <a:avLst/>
              <a:gdLst>
                <a:gd name="T0" fmla="*/ 1074936 w 21600"/>
                <a:gd name="T1" fmla="*/ 1224360 h 21600"/>
                <a:gd name="T2" fmla="*/ 1074936 w 21600"/>
                <a:gd name="T3" fmla="*/ 1224360 h 21600"/>
                <a:gd name="T4" fmla="*/ 1074936 w 21600"/>
                <a:gd name="T5" fmla="*/ 1224360 h 21600"/>
                <a:gd name="T6" fmla="*/ 1074936 w 21600"/>
                <a:gd name="T7" fmla="*/ 122436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1432" y="0"/>
                  </a:moveTo>
                  <a:cubicBezTo>
                    <a:pt x="6741" y="0"/>
                    <a:pt x="2943" y="3336"/>
                    <a:pt x="2943" y="7446"/>
                  </a:cubicBezTo>
                  <a:cubicBezTo>
                    <a:pt x="2943" y="8496"/>
                    <a:pt x="3192" y="9500"/>
                    <a:pt x="3645" y="10404"/>
                  </a:cubicBezTo>
                  <a:cubicBezTo>
                    <a:pt x="1466" y="11528"/>
                    <a:pt x="0" y="13612"/>
                    <a:pt x="0" y="16009"/>
                  </a:cubicBezTo>
                  <a:cubicBezTo>
                    <a:pt x="0" y="18396"/>
                    <a:pt x="1459" y="20478"/>
                    <a:pt x="3629" y="21600"/>
                  </a:cubicBezTo>
                  <a:lnTo>
                    <a:pt x="21600" y="21600"/>
                  </a:lnTo>
                  <a:lnTo>
                    <a:pt x="21600" y="1120"/>
                  </a:lnTo>
                  <a:cubicBezTo>
                    <a:pt x="20293" y="1456"/>
                    <a:pt x="19121" y="2086"/>
                    <a:pt x="18191" y="2934"/>
                  </a:cubicBezTo>
                  <a:cubicBezTo>
                    <a:pt x="16639" y="1153"/>
                    <a:pt x="14191" y="0"/>
                    <a:pt x="11432" y="0"/>
                  </a:cubicBezTo>
                  <a:close/>
                </a:path>
              </a:pathLst>
            </a:custGeom>
            <a:solidFill>
              <a:srgbClr val="FFFFFF">
                <a:alpha val="18039"/>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pPr defTabSz="685800"/>
              <a:endParaRPr lang="en-US" sz="1350">
                <a:solidFill>
                  <a:srgbClr val="1C1C1C"/>
                </a:solidFill>
              </a:endParaRPr>
            </a:p>
          </p:txBody>
        </p:sp>
        <p:sp>
          <p:nvSpPr>
            <p:cNvPr id="8" name="Shape 175"/>
            <p:cNvSpPr>
              <a:spLocks/>
            </p:cNvSpPr>
            <p:nvPr/>
          </p:nvSpPr>
          <p:spPr bwMode="auto">
            <a:xfrm>
              <a:off x="6959996" y="4678759"/>
              <a:ext cx="5074842" cy="2179241"/>
            </a:xfrm>
            <a:custGeom>
              <a:avLst/>
              <a:gdLst>
                <a:gd name="T0" fmla="*/ 2537421 w 21600"/>
                <a:gd name="T1" fmla="*/ 1089621 h 21600"/>
                <a:gd name="T2" fmla="*/ 2537421 w 21600"/>
                <a:gd name="T3" fmla="*/ 1089621 h 21600"/>
                <a:gd name="T4" fmla="*/ 2537421 w 21600"/>
                <a:gd name="T5" fmla="*/ 1089621 h 21600"/>
                <a:gd name="T6" fmla="*/ 2537421 w 21600"/>
                <a:gd name="T7" fmla="*/ 108962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650" y="0"/>
                  </a:moveTo>
                  <a:cubicBezTo>
                    <a:pt x="3332" y="0"/>
                    <a:pt x="1454" y="4369"/>
                    <a:pt x="1454" y="9756"/>
                  </a:cubicBezTo>
                  <a:cubicBezTo>
                    <a:pt x="1454" y="11131"/>
                    <a:pt x="1577" y="12449"/>
                    <a:pt x="1801" y="13634"/>
                  </a:cubicBezTo>
                  <a:cubicBezTo>
                    <a:pt x="724" y="15107"/>
                    <a:pt x="0" y="17840"/>
                    <a:pt x="0" y="20982"/>
                  </a:cubicBezTo>
                  <a:cubicBezTo>
                    <a:pt x="0" y="21191"/>
                    <a:pt x="7" y="21395"/>
                    <a:pt x="14" y="21600"/>
                  </a:cubicBezTo>
                  <a:lnTo>
                    <a:pt x="20860" y="21600"/>
                  </a:lnTo>
                  <a:cubicBezTo>
                    <a:pt x="21326" y="19898"/>
                    <a:pt x="21600" y="17881"/>
                    <a:pt x="21600" y="15707"/>
                  </a:cubicBezTo>
                  <a:cubicBezTo>
                    <a:pt x="21600" y="9667"/>
                    <a:pt x="19516" y="4772"/>
                    <a:pt x="16945" y="4772"/>
                  </a:cubicBezTo>
                  <a:cubicBezTo>
                    <a:pt x="16274" y="4772"/>
                    <a:pt x="15636" y="5100"/>
                    <a:pt x="15061" y="5700"/>
                  </a:cubicBezTo>
                  <a:cubicBezTo>
                    <a:pt x="14396" y="2956"/>
                    <a:pt x="13155" y="1105"/>
                    <a:pt x="11728" y="1105"/>
                  </a:cubicBezTo>
                  <a:cubicBezTo>
                    <a:pt x="10658" y="1105"/>
                    <a:pt x="9689" y="2151"/>
                    <a:pt x="8990" y="3839"/>
                  </a:cubicBezTo>
                  <a:cubicBezTo>
                    <a:pt x="8223" y="1505"/>
                    <a:pt x="7014" y="0"/>
                    <a:pt x="5650" y="0"/>
                  </a:cubicBezTo>
                  <a:close/>
                </a:path>
              </a:pathLst>
            </a:custGeom>
            <a:solidFill>
              <a:srgbClr val="FFFFFF">
                <a:alpha val="18039"/>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pPr defTabSz="685800"/>
              <a:endParaRPr lang="en-US" sz="1350">
                <a:solidFill>
                  <a:srgbClr val="1C1C1C"/>
                </a:solidFill>
              </a:endParaRPr>
            </a:p>
          </p:txBody>
        </p:sp>
        <p:sp>
          <p:nvSpPr>
            <p:cNvPr id="9" name="Shape 180"/>
            <p:cNvSpPr>
              <a:spLocks/>
            </p:cNvSpPr>
            <p:nvPr/>
          </p:nvSpPr>
          <p:spPr bwMode="auto">
            <a:xfrm>
              <a:off x="0" y="0"/>
              <a:ext cx="2543175" cy="1470422"/>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pPr defTabSz="685800"/>
              <a:endParaRPr lang="en-US" sz="1350">
                <a:solidFill>
                  <a:srgbClr val="1C1C1C"/>
                </a:solidFill>
              </a:endParaRPr>
            </a:p>
          </p:txBody>
        </p:sp>
      </p:grpSp>
      <p:pic>
        <p:nvPicPr>
          <p:cNvPr id="10" name="Picture 12" descr="Salesforce_Logo_RGB_8_13_14.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7882800" y="4323160"/>
            <a:ext cx="806263" cy="56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421928" y="946067"/>
            <a:ext cx="8301263" cy="1405596"/>
          </a:xfrm>
        </p:spPr>
        <p:txBody>
          <a:bodyPr>
            <a:noAutofit/>
          </a:bodyPr>
          <a:lstStyle>
            <a:lvl1pPr algn="l">
              <a:lnSpc>
                <a:spcPct val="90000"/>
              </a:lnSpc>
              <a:defRPr sz="4050" spc="0">
                <a:solidFill>
                  <a:schemeClr val="bg1"/>
                </a:solidFill>
                <a:latin typeface="Salesforce Sans Light" panose="020B0305020202020203"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21928" y="2403730"/>
            <a:ext cx="8301263" cy="396815"/>
          </a:xfrm>
          <a:prstGeom prst="rect">
            <a:avLst/>
          </a:prstGeom>
        </p:spPr>
        <p:txBody>
          <a:bodyPr>
            <a:noAutofit/>
          </a:bodyPr>
          <a:lstStyle>
            <a:lvl1pPr marL="257175" indent="-257175" algn="l">
              <a:spcBef>
                <a:spcPts val="0"/>
              </a:spcBef>
              <a:spcAft>
                <a:spcPts val="0"/>
              </a:spcAft>
              <a:buNone/>
              <a:defRPr lang="en-US" sz="1800" kern="1200" spc="0" baseline="0" dirty="0">
                <a:solidFill>
                  <a:schemeClr val="bg2"/>
                </a:solidFill>
                <a:latin typeface="Salesforce Sans" panose="020B0505020202020203" pitchFamily="34" charset="0"/>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lvl="0"/>
            <a:r>
              <a:rPr lang="en-US" smtClean="0"/>
              <a:t>Click to edit Master subtitle style</a:t>
            </a:r>
            <a:endParaRPr lang="en-US" dirty="0"/>
          </a:p>
        </p:txBody>
      </p:sp>
      <p:sp>
        <p:nvSpPr>
          <p:cNvPr id="55" name="Content Placeholder 7"/>
          <p:cNvSpPr>
            <a:spLocks noGrp="1"/>
          </p:cNvSpPr>
          <p:nvPr>
            <p:ph sz="quarter" idx="10" hasCustomPrompt="1"/>
          </p:nvPr>
        </p:nvSpPr>
        <p:spPr>
          <a:xfrm>
            <a:off x="421928" y="3639576"/>
            <a:ext cx="6416223" cy="458513"/>
          </a:xfrm>
          <a:prstGeom prst="rect">
            <a:avLst/>
          </a:prstGeom>
        </p:spPr>
        <p:txBody>
          <a:bodyPr/>
          <a:lstStyle>
            <a:lvl1pPr>
              <a:lnSpc>
                <a:spcPct val="100000"/>
              </a:lnSpc>
              <a:spcBef>
                <a:spcPts val="0"/>
              </a:spcBef>
              <a:spcAft>
                <a:spcPts val="0"/>
              </a:spcAft>
              <a:buNone/>
              <a:defRPr sz="1350" baseline="0">
                <a:solidFill>
                  <a:schemeClr val="bg1"/>
                </a:solidFill>
              </a:defRPr>
            </a:lvl1pPr>
            <a:lvl2pPr marL="0" indent="0">
              <a:spcBef>
                <a:spcPts val="0"/>
              </a:spcBef>
              <a:spcAft>
                <a:spcPts val="0"/>
              </a:spcAft>
              <a:buNone/>
              <a:defRPr>
                <a:solidFill>
                  <a:srgbClr val="FFFFFF"/>
                </a:solidFill>
              </a:defRPr>
            </a:lvl2pPr>
          </a:lstStyle>
          <a:p>
            <a:pPr lvl="0"/>
            <a:r>
              <a:rPr lang="en-US" dirty="0" smtClean="0"/>
              <a:t>Name and Title</a:t>
            </a:r>
          </a:p>
          <a:p>
            <a:pPr lvl="1"/>
            <a:r>
              <a:rPr lang="en-US" dirty="0" smtClean="0"/>
              <a:t>Second level</a:t>
            </a:r>
          </a:p>
        </p:txBody>
      </p:sp>
      <p:sp>
        <p:nvSpPr>
          <p:cNvPr id="11" name="Text Placeholder 6"/>
          <p:cNvSpPr>
            <a:spLocks noGrp="1"/>
          </p:cNvSpPr>
          <p:nvPr>
            <p:ph type="body" sz="quarter" idx="16" hasCustomPrompt="1"/>
          </p:nvPr>
        </p:nvSpPr>
        <p:spPr bwMode="invGray">
          <a:xfrm>
            <a:off x="421928" y="4186140"/>
            <a:ext cx="6416223" cy="728118"/>
          </a:xfrm>
          <a:prstGeom prst="rect">
            <a:avLst/>
          </a:prstGeom>
        </p:spPr>
        <p:txBody>
          <a:bodyPr/>
          <a:lstStyle>
            <a:lvl1pPr marL="0" indent="0" algn="l">
              <a:spcBef>
                <a:spcPts val="0"/>
              </a:spcBef>
              <a:spcAft>
                <a:spcPts val="0"/>
              </a:spcAft>
              <a:buFontTx/>
              <a:buNone/>
              <a:defRPr lang="en-US" sz="1050" kern="1200" spc="0" baseline="0" dirty="0" smtClean="0">
                <a:solidFill>
                  <a:schemeClr val="bg2"/>
                </a:solidFill>
                <a:latin typeface="+mn-lt"/>
                <a:ea typeface="+mn-ea"/>
                <a:cs typeface="+mn-cs"/>
              </a:defRPr>
            </a:lvl1pPr>
            <a:lvl2pPr marL="0" indent="0" algn="l">
              <a:spcBef>
                <a:spcPts val="225"/>
              </a:spcBef>
              <a:spcAft>
                <a:spcPts val="0"/>
              </a:spcAft>
              <a:buSzPct val="110000"/>
              <a:buFont typeface="Arial"/>
              <a:buNone/>
              <a:defRPr lang="en-US" sz="1050" kern="1200" spc="0" baseline="0" dirty="0" smtClean="0">
                <a:solidFill>
                  <a:schemeClr val="bg2"/>
                </a:solidFill>
                <a:latin typeface="+mn-lt"/>
                <a:ea typeface="+mn-ea"/>
                <a:cs typeface="+mn-cs"/>
              </a:defRPr>
            </a:lvl2pPr>
            <a:lvl3pPr marL="0" marR="0" indent="0" algn="l" defTabSz="685800" rtl="0" eaLnBrk="1" fontAlgn="auto" latinLnBrk="0" hangingPunct="1">
              <a:lnSpc>
                <a:spcPct val="95000"/>
              </a:lnSpc>
              <a:spcBef>
                <a:spcPts val="225"/>
              </a:spcBef>
              <a:spcAft>
                <a:spcPts val="0"/>
              </a:spcAft>
              <a:buClr>
                <a:schemeClr val="bg1">
                  <a:lumMod val="75000"/>
                </a:schemeClr>
              </a:buClr>
              <a:buSzPct val="100000"/>
              <a:buFont typeface="Arial" panose="020B0604020202020204" pitchFamily="34" charset="0"/>
              <a:buNone/>
              <a:tabLst/>
              <a:defRPr lang="en-US" sz="1050" kern="1200" spc="0" baseline="0" dirty="0" smtClean="0">
                <a:solidFill>
                  <a:schemeClr val="bg2"/>
                </a:solidFill>
                <a:latin typeface="+mn-lt"/>
                <a:ea typeface="+mn-ea"/>
                <a:cs typeface="+mn-cs"/>
              </a:defRPr>
            </a:lvl3pPr>
            <a:lvl4pPr marL="68580" indent="0">
              <a:spcAft>
                <a:spcPts val="75"/>
              </a:spcAft>
              <a:defRPr lang="en-US" sz="675" kern="1200" spc="0" baseline="0" dirty="0" smtClean="0">
                <a:solidFill>
                  <a:schemeClr val="bg1"/>
                </a:solidFill>
                <a:latin typeface="+mn-lt"/>
                <a:ea typeface="+mn-ea"/>
                <a:cs typeface="+mn-cs"/>
              </a:defRPr>
            </a:lvl4pPr>
            <a:lvl5pPr marL="68580" indent="0">
              <a:spcAft>
                <a:spcPts val="75"/>
              </a:spcAft>
              <a:defRPr lang="en-US" sz="675" kern="1200" spc="0" baseline="0" dirty="0">
                <a:solidFill>
                  <a:schemeClr val="bg1"/>
                </a:solidFill>
                <a:latin typeface="+mn-lt"/>
                <a:ea typeface="+mn-ea"/>
                <a:cs typeface="+mn-cs"/>
              </a:defRPr>
            </a:lvl5pPr>
          </a:lstStyle>
          <a:p>
            <a:pPr lvl="0"/>
            <a:r>
              <a:rPr lang="en-US" dirty="0" smtClean="0"/>
              <a:t>Twitter and Email</a:t>
            </a:r>
          </a:p>
        </p:txBody>
      </p:sp>
    </p:spTree>
    <p:extLst>
      <p:ext uri="{BB962C8B-B14F-4D97-AF65-F5344CB8AC3E}">
        <p14:creationId xmlns:p14="http://schemas.microsoft.com/office/powerpoint/2010/main" val="1063372817"/>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211"/>
        <p:cNvGrpSpPr/>
        <p:nvPr/>
      </p:nvGrpSpPr>
      <p:grpSpPr>
        <a:xfrm>
          <a:off x="0" y="0"/>
          <a:ext cx="0" cy="0"/>
          <a:chOff x="0" y="0"/>
          <a:chExt cx="0" cy="0"/>
        </a:xfrm>
      </p:grpSpPr>
      <p:pic>
        <p:nvPicPr>
          <p:cNvPr id="212" name="Shape 21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99" y="-75236"/>
            <a:ext cx="355131" cy="355131"/>
          </a:xfrm>
          <a:prstGeom prst="rect">
            <a:avLst/>
          </a:prstGeom>
          <a:noFill/>
          <a:ln>
            <a:noFill/>
          </a:ln>
        </p:spPr>
      </p:pic>
      <p:sp>
        <p:nvSpPr>
          <p:cNvPr id="213" name="Shape 213"/>
          <p:cNvSpPr/>
          <p:nvPr/>
        </p:nvSpPr>
        <p:spPr>
          <a:xfrm>
            <a:off x="-739492" y="-121700"/>
            <a:ext cx="964721"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214" name="Shape 21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21032" y="638387"/>
            <a:ext cx="1479486" cy="1479486"/>
          </a:xfrm>
          <a:prstGeom prst="rect">
            <a:avLst/>
          </a:prstGeom>
          <a:noFill/>
          <a:ln>
            <a:noFill/>
          </a:ln>
        </p:spPr>
      </p:pic>
      <p:sp>
        <p:nvSpPr>
          <p:cNvPr id="215" name="Shape 215"/>
          <p:cNvSpPr/>
          <p:nvPr/>
        </p:nvSpPr>
        <p:spPr>
          <a:xfrm>
            <a:off x="8521032" y="370716"/>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216" name="Shape 2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1574" y="3734766"/>
            <a:ext cx="1912143" cy="1912143"/>
          </a:xfrm>
          <a:prstGeom prst="rect">
            <a:avLst/>
          </a:prstGeom>
          <a:noFill/>
          <a:ln>
            <a:noFill/>
          </a:ln>
        </p:spPr>
      </p:pic>
      <p:sp>
        <p:nvSpPr>
          <p:cNvPr id="217" name="Shape 217"/>
          <p:cNvSpPr txBox="1">
            <a:spLocks noGrp="1"/>
          </p:cNvSpPr>
          <p:nvPr>
            <p:ph type="ctrTitle"/>
          </p:nvPr>
        </p:nvSpPr>
        <p:spPr>
          <a:xfrm>
            <a:off x="3446105" y="666443"/>
            <a:ext cx="5535691" cy="1971674"/>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Arial"/>
              <a:buNone/>
              <a:defRPr sz="4100" b="0" i="0" u="none" strike="noStrike" cap="none">
                <a:solidFill>
                  <a:schemeClr val="l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18" name="Shape 218"/>
          <p:cNvSpPr txBox="1">
            <a:spLocks noGrp="1"/>
          </p:cNvSpPr>
          <p:nvPr>
            <p:ph type="subTitle" idx="1"/>
          </p:nvPr>
        </p:nvSpPr>
        <p:spPr>
          <a:xfrm>
            <a:off x="3446105" y="2752419"/>
            <a:ext cx="5535691" cy="1056031"/>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2100" b="0" i="0" u="none" strike="noStrike" cap="none">
                <a:solidFill>
                  <a:srgbClr val="C4EEFF"/>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cxnSp>
        <p:nvCxnSpPr>
          <p:cNvPr id="219" name="Shape 219"/>
          <p:cNvCxnSpPr/>
          <p:nvPr/>
        </p:nvCxnSpPr>
        <p:spPr>
          <a:xfrm>
            <a:off x="3108730" y="1514475"/>
            <a:ext cx="0" cy="2078519"/>
          </a:xfrm>
          <a:prstGeom prst="straightConnector1">
            <a:avLst/>
          </a:prstGeom>
          <a:noFill/>
          <a:ln w="12700" cap="flat" cmpd="sng">
            <a:solidFill>
              <a:srgbClr val="C5EEFF"/>
            </a:solidFill>
            <a:prstDash val="solid"/>
            <a:round/>
            <a:headEnd type="none" w="med" len="med"/>
            <a:tailEnd type="none" w="med" len="med"/>
          </a:ln>
        </p:spPr>
      </p:cxnSp>
      <p:pic>
        <p:nvPicPr>
          <p:cNvPr id="220" name="Shape 220" descr="DeveloperWorkshopLogo.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0556" y="1487954"/>
            <a:ext cx="1955341" cy="2089427"/>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268521" y="4769"/>
            <a:ext cx="8696839"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23" name="Shape 223"/>
          <p:cNvSpPr/>
          <p:nvPr/>
        </p:nvSpPr>
        <p:spPr>
          <a:xfrm>
            <a:off x="7216844" y="4031212"/>
            <a:ext cx="1927155" cy="1125608"/>
          </a:xfrm>
          <a:prstGeom prst="rect">
            <a:avLst/>
          </a:prstGeom>
          <a:solidFill>
            <a:srgbClr val="FFFFFF"/>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4" name="Shape 224"/>
          <p:cNvSpPr/>
          <p:nvPr/>
        </p:nvSpPr>
        <p:spPr>
          <a:xfrm>
            <a:off x="8237" y="5037536"/>
            <a:ext cx="9162288" cy="120252"/>
          </a:xfrm>
          <a:prstGeom prst="rect">
            <a:avLst/>
          </a:prstGeom>
          <a:solidFill>
            <a:srgbClr val="1589D3"/>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2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235"/>
        <p:cNvGrpSpPr/>
        <p:nvPr/>
      </p:nvGrpSpPr>
      <p:grpSpPr>
        <a:xfrm>
          <a:off x="0" y="0"/>
          <a:ext cx="0" cy="0"/>
          <a:chOff x="0" y="0"/>
          <a:chExt cx="0" cy="0"/>
        </a:xfrm>
      </p:grpSpPr>
      <p:pic>
        <p:nvPicPr>
          <p:cNvPr id="236" name="Shape 2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99" y="-75236"/>
            <a:ext cx="355131" cy="355131"/>
          </a:xfrm>
          <a:prstGeom prst="rect">
            <a:avLst/>
          </a:prstGeom>
          <a:noFill/>
          <a:ln>
            <a:noFill/>
          </a:ln>
        </p:spPr>
      </p:pic>
      <p:sp>
        <p:nvSpPr>
          <p:cNvPr id="237" name="Shape 237"/>
          <p:cNvSpPr/>
          <p:nvPr/>
        </p:nvSpPr>
        <p:spPr>
          <a:xfrm>
            <a:off x="-739492" y="-121700"/>
            <a:ext cx="964721"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238" name="Shape 2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21032" y="638387"/>
            <a:ext cx="1479486" cy="1479486"/>
          </a:xfrm>
          <a:prstGeom prst="rect">
            <a:avLst/>
          </a:prstGeom>
          <a:noFill/>
          <a:ln>
            <a:noFill/>
          </a:ln>
        </p:spPr>
      </p:pic>
      <p:sp>
        <p:nvSpPr>
          <p:cNvPr id="239" name="Shape 239"/>
          <p:cNvSpPr/>
          <p:nvPr/>
        </p:nvSpPr>
        <p:spPr>
          <a:xfrm>
            <a:off x="8521032" y="370716"/>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240" name="Shape 24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1574" y="3734766"/>
            <a:ext cx="1912143" cy="1912143"/>
          </a:xfrm>
          <a:prstGeom prst="rect">
            <a:avLst/>
          </a:prstGeom>
          <a:noFill/>
          <a:ln>
            <a:noFill/>
          </a:ln>
        </p:spPr>
      </p:pic>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asic no subtitle">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Montserrat"/>
              <a:buNone/>
              <a:defRPr sz="2400" b="0" i="0" u="none" strike="noStrike" cap="none">
                <a:solidFill>
                  <a:schemeClr val="dk2"/>
                </a:solidFill>
                <a:latin typeface="Montserrat"/>
                <a:ea typeface="Montserrat"/>
                <a:cs typeface="Montserrat"/>
                <a:sym typeface="Montserrat"/>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43" name="Shape 243"/>
          <p:cNvSpPr txBox="1">
            <a:spLocks noGrp="1"/>
          </p:cNvSpPr>
          <p:nvPr>
            <p:ph type="body" idx="1"/>
          </p:nvPr>
        </p:nvSpPr>
        <p:spPr>
          <a:xfrm>
            <a:off x="270341" y="752708"/>
            <a:ext cx="8605697"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Slide_A">
    <p:bg>
      <p:bgPr>
        <a:solidFill>
          <a:schemeClr val="lt1"/>
        </a:solidFill>
        <a:effectLst/>
      </p:bgPr>
    </p:bg>
    <p:spTree>
      <p:nvGrpSpPr>
        <p:cNvPr id="1" name="Shape 244"/>
        <p:cNvGrpSpPr/>
        <p:nvPr/>
      </p:nvGrpSpPr>
      <p:grpSpPr>
        <a:xfrm>
          <a:off x="0" y="0"/>
          <a:ext cx="0" cy="0"/>
          <a:chOff x="0" y="0"/>
          <a:chExt cx="0" cy="0"/>
        </a:xfrm>
      </p:grpSpPr>
      <p:sp>
        <p:nvSpPr>
          <p:cNvPr id="245" name="Shape 245"/>
          <p:cNvSpPr txBox="1">
            <a:spLocks noGrp="1"/>
          </p:cNvSpPr>
          <p:nvPr>
            <p:ph type="ctrTitle"/>
          </p:nvPr>
        </p:nvSpPr>
        <p:spPr>
          <a:xfrm>
            <a:off x="270341" y="1566064"/>
            <a:ext cx="8183260" cy="161795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accent1"/>
              </a:buClr>
              <a:buFont typeface="Arial"/>
              <a:buNone/>
              <a:defRPr sz="4100" b="0" i="0" u="none" strike="noStrike" cap="none">
                <a:solidFill>
                  <a:schemeClr val="accen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cxnSp>
        <p:nvCxnSpPr>
          <p:cNvPr id="246" name="Shape 246"/>
          <p:cNvCxnSpPr/>
          <p:nvPr/>
        </p:nvCxnSpPr>
        <p:spPr>
          <a:xfrm>
            <a:off x="265304" y="3294321"/>
            <a:ext cx="8878695" cy="0"/>
          </a:xfrm>
          <a:prstGeom prst="straightConnector1">
            <a:avLst/>
          </a:prstGeom>
          <a:noFill/>
          <a:ln w="12700" cap="flat" cmpd="sng">
            <a:solidFill>
              <a:schemeClr val="accent2"/>
            </a:solidFill>
            <a:prstDash val="solid"/>
            <a:round/>
            <a:headEnd type="none" w="med" len="med"/>
            <a:tailEnd type="none" w="med" len="med"/>
          </a:ln>
        </p:spPr>
      </p:cxnSp>
      <p:sp>
        <p:nvSpPr>
          <p:cNvPr id="247" name="Shape 247"/>
          <p:cNvSpPr txBox="1">
            <a:spLocks noGrp="1"/>
          </p:cNvSpPr>
          <p:nvPr>
            <p:ph type="body" idx="1"/>
          </p:nvPr>
        </p:nvSpPr>
        <p:spPr>
          <a:xfrm>
            <a:off x="253811" y="4146575"/>
            <a:ext cx="8638901" cy="375290"/>
          </a:xfrm>
          <a:prstGeom prst="rect">
            <a:avLst/>
          </a:prstGeom>
          <a:noFill/>
          <a:ln>
            <a:noFill/>
          </a:ln>
        </p:spPr>
        <p:txBody>
          <a:bodyPr lIns="68575" tIns="68575" rIns="68575" bIns="68575" anchor="t" anchorCtr="0"/>
          <a:lstStyle>
            <a:lvl1pPr marL="0" marR="0" lvl="0" indent="114300" algn="l" rtl="0">
              <a:lnSpc>
                <a:spcPct val="100000"/>
              </a:lnSpc>
              <a:spcBef>
                <a:spcPts val="0"/>
              </a:spcBef>
              <a:spcAft>
                <a:spcPts val="0"/>
              </a:spcAft>
              <a:buClr>
                <a:schemeClr val="dk2"/>
              </a:buClr>
              <a:buSzPct val="83333"/>
              <a:buFont typeface="Arial"/>
              <a:buChar char="​"/>
              <a:defRPr sz="1200" b="0" i="0" u="none" strike="noStrike" cap="none">
                <a:solidFill>
                  <a:schemeClr val="accent1"/>
                </a:solidFill>
                <a:latin typeface="Arial"/>
                <a:ea typeface="Arial"/>
                <a:cs typeface="Arial"/>
                <a:sym typeface="Arial"/>
              </a:defRPr>
            </a:lvl1pPr>
            <a:lvl2pPr marL="0" marR="0" lvl="1"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2pPr>
            <a:lvl3pPr marL="0" marR="0" lvl="2"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3pPr>
            <a:lvl4pPr marL="0" marR="0" lvl="3"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4pPr>
            <a:lvl5pPr marL="0" marR="0" lvl="4" indent="152400" algn="l" rtl="0">
              <a:lnSpc>
                <a:spcPct val="100000"/>
              </a:lnSpc>
              <a:spcBef>
                <a:spcPts val="300"/>
              </a:spcBef>
              <a:spcAft>
                <a:spcPts val="0"/>
              </a:spcAft>
              <a:buClr>
                <a:schemeClr val="dk2"/>
              </a:buClr>
              <a:buSzPct val="80000"/>
              <a:buFont typeface="Arial"/>
              <a:buChar char="​"/>
              <a:defRPr sz="1500" b="0" i="0" u="none" strike="noStrike" cap="none">
                <a:solidFill>
                  <a:schemeClr val="accent2"/>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grpSp>
        <p:nvGrpSpPr>
          <p:cNvPr id="248" name="Shape 248"/>
          <p:cNvGrpSpPr/>
          <p:nvPr/>
        </p:nvGrpSpPr>
        <p:grpSpPr>
          <a:xfrm>
            <a:off x="256503" y="658683"/>
            <a:ext cx="3612844" cy="836676"/>
            <a:chOff x="341915" y="878245"/>
            <a:chExt cx="4815871" cy="1115568"/>
          </a:xfrm>
        </p:grpSpPr>
        <p:grpSp>
          <p:nvGrpSpPr>
            <p:cNvPr id="249" name="Shape 249"/>
            <p:cNvGrpSpPr/>
            <p:nvPr/>
          </p:nvGrpSpPr>
          <p:grpSpPr>
            <a:xfrm>
              <a:off x="2032000" y="1341437"/>
              <a:ext cx="3125787" cy="119061"/>
              <a:chOff x="2032000" y="1341437"/>
              <a:chExt cx="3125787" cy="119061"/>
            </a:xfrm>
          </p:grpSpPr>
          <p:sp>
            <p:nvSpPr>
              <p:cNvPr id="250" name="Shape 250"/>
              <p:cNvSpPr/>
              <p:nvPr/>
            </p:nvSpPr>
            <p:spPr>
              <a:xfrm>
                <a:off x="2032000" y="1344612"/>
                <a:ext cx="92073" cy="114300"/>
              </a:xfrm>
              <a:custGeom>
                <a:avLst/>
                <a:gdLst/>
                <a:ahLst/>
                <a:cxnLst/>
                <a:rect l="0" t="0" r="0" b="0"/>
                <a:pathLst>
                  <a:path w="120000" h="120000" extrusionOk="0">
                    <a:moveTo>
                      <a:pt x="45517" y="20000"/>
                    </a:moveTo>
                    <a:lnTo>
                      <a:pt x="0" y="20000"/>
                    </a:lnTo>
                    <a:lnTo>
                      <a:pt x="0" y="0"/>
                    </a:lnTo>
                    <a:lnTo>
                      <a:pt x="120000" y="0"/>
                    </a:lnTo>
                    <a:lnTo>
                      <a:pt x="120000" y="20000"/>
                    </a:lnTo>
                    <a:lnTo>
                      <a:pt x="74482" y="20000"/>
                    </a:lnTo>
                    <a:lnTo>
                      <a:pt x="74482" y="120000"/>
                    </a:lnTo>
                    <a:lnTo>
                      <a:pt x="45517" y="120000"/>
                    </a:lnTo>
                    <a:lnTo>
                      <a:pt x="45517"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1" name="Shape 251"/>
              <p:cNvSpPr/>
              <p:nvPr/>
            </p:nvSpPr>
            <p:spPr>
              <a:xfrm>
                <a:off x="2146300" y="1344612"/>
                <a:ext cx="93663" cy="114300"/>
              </a:xfrm>
              <a:custGeom>
                <a:avLst/>
                <a:gdLst/>
                <a:ahLst/>
                <a:cxnLst/>
                <a:rect l="0" t="0" r="0" b="0"/>
                <a:pathLst>
                  <a:path w="120000" h="120000" extrusionOk="0">
                    <a:moveTo>
                      <a:pt x="0" y="0"/>
                    </a:moveTo>
                    <a:lnTo>
                      <a:pt x="24406" y="0"/>
                    </a:lnTo>
                    <a:lnTo>
                      <a:pt x="24406" y="50000"/>
                    </a:lnTo>
                    <a:lnTo>
                      <a:pt x="93559" y="50000"/>
                    </a:lnTo>
                    <a:lnTo>
                      <a:pt x="93559" y="0"/>
                    </a:lnTo>
                    <a:lnTo>
                      <a:pt x="120000" y="0"/>
                    </a:lnTo>
                    <a:lnTo>
                      <a:pt x="120000" y="120000"/>
                    </a:lnTo>
                    <a:lnTo>
                      <a:pt x="93559" y="120000"/>
                    </a:lnTo>
                    <a:lnTo>
                      <a:pt x="93559" y="68333"/>
                    </a:lnTo>
                    <a:lnTo>
                      <a:pt x="24406" y="68333"/>
                    </a:lnTo>
                    <a:lnTo>
                      <a:pt x="24406"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2" name="Shape 252"/>
              <p:cNvSpPr/>
              <p:nvPr/>
            </p:nvSpPr>
            <p:spPr>
              <a:xfrm>
                <a:off x="2270125" y="1344612"/>
                <a:ext cx="84138" cy="114300"/>
              </a:xfrm>
              <a:custGeom>
                <a:avLst/>
                <a:gdLst/>
                <a:ahLst/>
                <a:cxnLst/>
                <a:rect l="0" t="0" r="0" b="0"/>
                <a:pathLst>
                  <a:path w="120000" h="120000" extrusionOk="0">
                    <a:moveTo>
                      <a:pt x="0" y="0"/>
                    </a:moveTo>
                    <a:lnTo>
                      <a:pt x="117735" y="0"/>
                    </a:lnTo>
                    <a:lnTo>
                      <a:pt x="117735" y="18333"/>
                    </a:lnTo>
                    <a:lnTo>
                      <a:pt x="27169" y="18333"/>
                    </a:lnTo>
                    <a:lnTo>
                      <a:pt x="27169" y="50000"/>
                    </a:lnTo>
                    <a:lnTo>
                      <a:pt x="108679" y="50000"/>
                    </a:lnTo>
                    <a:lnTo>
                      <a:pt x="108679" y="68333"/>
                    </a:lnTo>
                    <a:lnTo>
                      <a:pt x="27169" y="68333"/>
                    </a:lnTo>
                    <a:lnTo>
                      <a:pt x="27169"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3" name="Shape 253"/>
              <p:cNvSpPr/>
              <p:nvPr/>
            </p:nvSpPr>
            <p:spPr>
              <a:xfrm>
                <a:off x="2422525" y="1341437"/>
                <a:ext cx="103188" cy="119061"/>
              </a:xfrm>
              <a:custGeom>
                <a:avLst/>
                <a:gdLst/>
                <a:ahLst/>
                <a:cxnLst/>
                <a:rect l="0" t="0" r="0" b="0"/>
                <a:pathLst>
                  <a:path w="120000" h="120000" extrusionOk="0">
                    <a:moveTo>
                      <a:pt x="0" y="60000"/>
                    </a:moveTo>
                    <a:cubicBezTo>
                      <a:pt x="0" y="60000"/>
                      <a:pt x="0" y="60000"/>
                      <a:pt x="0" y="60000"/>
                    </a:cubicBezTo>
                    <a:cubicBezTo>
                      <a:pt x="0" y="28000"/>
                      <a:pt x="27341" y="0"/>
                      <a:pt x="66835" y="0"/>
                    </a:cubicBezTo>
                    <a:cubicBezTo>
                      <a:pt x="91139" y="0"/>
                      <a:pt x="106329" y="8000"/>
                      <a:pt x="118481" y="18666"/>
                    </a:cubicBezTo>
                    <a:cubicBezTo>
                      <a:pt x="104810" y="33333"/>
                      <a:pt x="104810" y="33333"/>
                      <a:pt x="104810" y="33333"/>
                    </a:cubicBezTo>
                    <a:cubicBezTo>
                      <a:pt x="94177" y="25333"/>
                      <a:pt x="82025" y="18666"/>
                      <a:pt x="66835" y="18666"/>
                    </a:cubicBezTo>
                    <a:cubicBezTo>
                      <a:pt x="42531" y="18666"/>
                      <a:pt x="24303" y="37333"/>
                      <a:pt x="24303" y="60000"/>
                    </a:cubicBezTo>
                    <a:cubicBezTo>
                      <a:pt x="24303" y="60000"/>
                      <a:pt x="24303" y="60000"/>
                      <a:pt x="24303" y="60000"/>
                    </a:cubicBezTo>
                    <a:cubicBezTo>
                      <a:pt x="24303" y="82666"/>
                      <a:pt x="42531" y="101333"/>
                      <a:pt x="66835" y="101333"/>
                    </a:cubicBezTo>
                    <a:cubicBezTo>
                      <a:pt x="83544" y="101333"/>
                      <a:pt x="94177" y="96000"/>
                      <a:pt x="104810" y="86666"/>
                    </a:cubicBezTo>
                    <a:cubicBezTo>
                      <a:pt x="120000" y="100000"/>
                      <a:pt x="120000" y="100000"/>
                      <a:pt x="120000" y="100000"/>
                    </a:cubicBezTo>
                    <a:cubicBezTo>
                      <a:pt x="106329" y="112000"/>
                      <a:pt x="91139" y="120000"/>
                      <a:pt x="66835" y="120000"/>
                    </a:cubicBezTo>
                    <a:cubicBezTo>
                      <a:pt x="27341"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4" name="Shape 254"/>
              <p:cNvSpPr/>
              <p:nvPr/>
            </p:nvSpPr>
            <p:spPr>
              <a:xfrm>
                <a:off x="2546350" y="1344612"/>
                <a:ext cx="96838" cy="115886"/>
              </a:xfrm>
              <a:custGeom>
                <a:avLst/>
                <a:gdLst/>
                <a:ahLst/>
                <a:cxnLst/>
                <a:rect l="0" t="0" r="0" b="0"/>
                <a:pathLst>
                  <a:path w="120000" h="120000" extrusionOk="0">
                    <a:moveTo>
                      <a:pt x="0" y="68181"/>
                    </a:moveTo>
                    <a:cubicBezTo>
                      <a:pt x="0" y="0"/>
                      <a:pt x="0" y="0"/>
                      <a:pt x="0" y="0"/>
                    </a:cubicBezTo>
                    <a:cubicBezTo>
                      <a:pt x="24324" y="0"/>
                      <a:pt x="24324" y="0"/>
                      <a:pt x="24324" y="0"/>
                    </a:cubicBezTo>
                    <a:cubicBezTo>
                      <a:pt x="24324" y="66818"/>
                      <a:pt x="24324" y="66818"/>
                      <a:pt x="24324" y="66818"/>
                    </a:cubicBezTo>
                    <a:cubicBezTo>
                      <a:pt x="24324" y="88636"/>
                      <a:pt x="37297" y="100909"/>
                      <a:pt x="60000" y="100909"/>
                    </a:cubicBezTo>
                    <a:cubicBezTo>
                      <a:pt x="81081" y="100909"/>
                      <a:pt x="95675" y="90000"/>
                      <a:pt x="95675" y="68181"/>
                    </a:cubicBezTo>
                    <a:cubicBezTo>
                      <a:pt x="95675" y="0"/>
                      <a:pt x="95675" y="0"/>
                      <a:pt x="95675" y="0"/>
                    </a:cubicBezTo>
                    <a:cubicBezTo>
                      <a:pt x="120000" y="0"/>
                      <a:pt x="120000" y="0"/>
                      <a:pt x="120000" y="0"/>
                    </a:cubicBezTo>
                    <a:cubicBezTo>
                      <a:pt x="120000" y="66818"/>
                      <a:pt x="120000" y="66818"/>
                      <a:pt x="120000" y="66818"/>
                    </a:cubicBezTo>
                    <a:cubicBezTo>
                      <a:pt x="120000" y="102272"/>
                      <a:pt x="95675" y="120000"/>
                      <a:pt x="60000" y="120000"/>
                    </a:cubicBezTo>
                    <a:cubicBezTo>
                      <a:pt x="22702" y="120000"/>
                      <a:pt x="0" y="102272"/>
                      <a:pt x="0" y="68181"/>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5" name="Shape 255"/>
              <p:cNvSpPr/>
              <p:nvPr/>
            </p:nvSpPr>
            <p:spPr>
              <a:xfrm>
                <a:off x="2662238" y="1343025"/>
                <a:ext cx="87313" cy="117474"/>
              </a:xfrm>
              <a:custGeom>
                <a:avLst/>
                <a:gdLst/>
                <a:ahLst/>
                <a:cxnLst/>
                <a:rect l="0" t="0" r="0" b="0"/>
                <a:pathLst>
                  <a:path w="120000" h="120000" extrusionOk="0">
                    <a:moveTo>
                      <a:pt x="0" y="101123"/>
                    </a:moveTo>
                    <a:cubicBezTo>
                      <a:pt x="16119" y="86292"/>
                      <a:pt x="16119" y="86292"/>
                      <a:pt x="16119" y="86292"/>
                    </a:cubicBezTo>
                    <a:cubicBezTo>
                      <a:pt x="32238" y="95730"/>
                      <a:pt x="46567" y="101123"/>
                      <a:pt x="66268" y="101123"/>
                    </a:cubicBezTo>
                    <a:cubicBezTo>
                      <a:pt x="82388" y="101123"/>
                      <a:pt x="93134" y="95730"/>
                      <a:pt x="93134" y="86292"/>
                    </a:cubicBezTo>
                    <a:cubicBezTo>
                      <a:pt x="93134" y="86292"/>
                      <a:pt x="93134" y="86292"/>
                      <a:pt x="93134" y="86292"/>
                    </a:cubicBezTo>
                    <a:cubicBezTo>
                      <a:pt x="93134" y="78202"/>
                      <a:pt x="87761" y="74157"/>
                      <a:pt x="59104" y="68764"/>
                    </a:cubicBezTo>
                    <a:cubicBezTo>
                      <a:pt x="25074" y="62022"/>
                      <a:pt x="7164" y="55280"/>
                      <a:pt x="7164" y="33707"/>
                    </a:cubicBezTo>
                    <a:cubicBezTo>
                      <a:pt x="7164" y="33707"/>
                      <a:pt x="7164" y="33707"/>
                      <a:pt x="7164" y="33707"/>
                    </a:cubicBezTo>
                    <a:cubicBezTo>
                      <a:pt x="7164" y="13483"/>
                      <a:pt x="28656" y="0"/>
                      <a:pt x="59104" y="0"/>
                    </a:cubicBezTo>
                    <a:cubicBezTo>
                      <a:pt x="82388" y="0"/>
                      <a:pt x="100298" y="4044"/>
                      <a:pt x="116417" y="13483"/>
                    </a:cubicBezTo>
                    <a:cubicBezTo>
                      <a:pt x="102089" y="29662"/>
                      <a:pt x="102089" y="29662"/>
                      <a:pt x="102089"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71641" y="49887"/>
                    </a:cubicBezTo>
                    <a:cubicBezTo>
                      <a:pt x="103880" y="56629"/>
                      <a:pt x="120000" y="64719"/>
                      <a:pt x="120000" y="84943"/>
                    </a:cubicBezTo>
                    <a:cubicBezTo>
                      <a:pt x="120000" y="84943"/>
                      <a:pt x="120000" y="84943"/>
                      <a:pt x="120000" y="84943"/>
                    </a:cubicBezTo>
                    <a:cubicBezTo>
                      <a:pt x="120000" y="106516"/>
                      <a:pt x="98507" y="120000"/>
                      <a:pt x="64477" y="120000"/>
                    </a:cubicBezTo>
                    <a:cubicBezTo>
                      <a:pt x="41194" y="120000"/>
                      <a:pt x="1970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6" name="Shape 256"/>
              <p:cNvSpPr/>
              <p:nvPr/>
            </p:nvSpPr>
            <p:spPr>
              <a:xfrm>
                <a:off x="2765425" y="1344612"/>
                <a:ext cx="90486" cy="114300"/>
              </a:xfrm>
              <a:custGeom>
                <a:avLst/>
                <a:gdLst/>
                <a:ahLst/>
                <a:cxnLst/>
                <a:rect l="0" t="0" r="0" b="0"/>
                <a:pathLst>
                  <a:path w="120000" h="120000" extrusionOk="0">
                    <a:moveTo>
                      <a:pt x="46315" y="20000"/>
                    </a:moveTo>
                    <a:lnTo>
                      <a:pt x="0" y="20000"/>
                    </a:lnTo>
                    <a:lnTo>
                      <a:pt x="0" y="0"/>
                    </a:lnTo>
                    <a:lnTo>
                      <a:pt x="119999" y="0"/>
                    </a:lnTo>
                    <a:lnTo>
                      <a:pt x="119999" y="20000"/>
                    </a:lnTo>
                    <a:lnTo>
                      <a:pt x="73684" y="20000"/>
                    </a:lnTo>
                    <a:lnTo>
                      <a:pt x="73684" y="120000"/>
                    </a:lnTo>
                    <a:lnTo>
                      <a:pt x="46315" y="120000"/>
                    </a:lnTo>
                    <a:lnTo>
                      <a:pt x="46315"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7" name="Shape 257"/>
              <p:cNvSpPr/>
              <p:nvPr/>
            </p:nvSpPr>
            <p:spPr>
              <a:xfrm>
                <a:off x="2867025" y="1341437"/>
                <a:ext cx="119063" cy="119061"/>
              </a:xfrm>
              <a:custGeom>
                <a:avLst/>
                <a:gdLst/>
                <a:ahLst/>
                <a:cxnLst/>
                <a:rect l="0" t="0" r="0" b="0"/>
                <a:pathLst>
                  <a:path w="120000" h="120000" extrusionOk="0">
                    <a:moveTo>
                      <a:pt x="0" y="60000"/>
                    </a:moveTo>
                    <a:cubicBezTo>
                      <a:pt x="0" y="60000"/>
                      <a:pt x="0" y="60000"/>
                      <a:pt x="0" y="60000"/>
                    </a:cubicBezTo>
                    <a:cubicBezTo>
                      <a:pt x="0" y="28000"/>
                      <a:pt x="25054" y="0"/>
                      <a:pt x="59340" y="0"/>
                    </a:cubicBezTo>
                    <a:cubicBezTo>
                      <a:pt x="94945" y="0"/>
                      <a:pt x="120000" y="28000"/>
                      <a:pt x="120000" y="60000"/>
                    </a:cubicBezTo>
                    <a:cubicBezTo>
                      <a:pt x="120000" y="60000"/>
                      <a:pt x="120000" y="60000"/>
                      <a:pt x="120000" y="60000"/>
                    </a:cubicBezTo>
                    <a:cubicBezTo>
                      <a:pt x="120000" y="93333"/>
                      <a:pt x="94945" y="120000"/>
                      <a:pt x="59340" y="120000"/>
                    </a:cubicBezTo>
                    <a:cubicBezTo>
                      <a:pt x="23736" y="120000"/>
                      <a:pt x="0" y="93333"/>
                      <a:pt x="0" y="60000"/>
                    </a:cubicBezTo>
                    <a:close/>
                    <a:moveTo>
                      <a:pt x="98901" y="60000"/>
                    </a:moveTo>
                    <a:cubicBezTo>
                      <a:pt x="98901" y="60000"/>
                      <a:pt x="98901" y="60000"/>
                      <a:pt x="98901" y="60000"/>
                    </a:cubicBezTo>
                    <a:cubicBezTo>
                      <a:pt x="98901" y="37333"/>
                      <a:pt x="81758" y="18666"/>
                      <a:pt x="59340" y="18666"/>
                    </a:cubicBezTo>
                    <a:cubicBezTo>
                      <a:pt x="36923" y="18666"/>
                      <a:pt x="21098" y="37333"/>
                      <a:pt x="21098" y="60000"/>
                    </a:cubicBezTo>
                    <a:cubicBezTo>
                      <a:pt x="21098" y="60000"/>
                      <a:pt x="21098" y="60000"/>
                      <a:pt x="21098" y="60000"/>
                    </a:cubicBezTo>
                    <a:cubicBezTo>
                      <a:pt x="21098" y="82666"/>
                      <a:pt x="36923" y="101333"/>
                      <a:pt x="59340" y="101333"/>
                    </a:cubicBezTo>
                    <a:cubicBezTo>
                      <a:pt x="81758" y="101333"/>
                      <a:pt x="98901" y="82666"/>
                      <a:pt x="98901"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8" name="Shape 258"/>
              <p:cNvSpPr/>
              <p:nvPr/>
            </p:nvSpPr>
            <p:spPr>
              <a:xfrm>
                <a:off x="3009900" y="1344612"/>
                <a:ext cx="111125" cy="114300"/>
              </a:xfrm>
              <a:custGeom>
                <a:avLst/>
                <a:gdLst/>
                <a:ahLst/>
                <a:cxnLst/>
                <a:rect l="0" t="0" r="0" b="0"/>
                <a:pathLst>
                  <a:path w="120000" h="120000" extrusionOk="0">
                    <a:moveTo>
                      <a:pt x="0" y="0"/>
                    </a:moveTo>
                    <a:lnTo>
                      <a:pt x="22285" y="0"/>
                    </a:lnTo>
                    <a:lnTo>
                      <a:pt x="60000" y="56666"/>
                    </a:lnTo>
                    <a:lnTo>
                      <a:pt x="97714" y="0"/>
                    </a:lnTo>
                    <a:lnTo>
                      <a:pt x="120000" y="0"/>
                    </a:lnTo>
                    <a:lnTo>
                      <a:pt x="120000" y="120000"/>
                    </a:lnTo>
                    <a:lnTo>
                      <a:pt x="99428" y="120000"/>
                    </a:lnTo>
                    <a:lnTo>
                      <a:pt x="99428" y="33333"/>
                    </a:lnTo>
                    <a:lnTo>
                      <a:pt x="60000" y="90000"/>
                    </a:lnTo>
                    <a:lnTo>
                      <a:pt x="60000" y="90000"/>
                    </a:lnTo>
                    <a:lnTo>
                      <a:pt x="20571" y="35000"/>
                    </a:lnTo>
                    <a:lnTo>
                      <a:pt x="20571"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59" name="Shape 259"/>
              <p:cNvSpPr/>
              <p:nvPr/>
            </p:nvSpPr>
            <p:spPr>
              <a:xfrm>
                <a:off x="3151188" y="1344612"/>
                <a:ext cx="85723" cy="114300"/>
              </a:xfrm>
              <a:custGeom>
                <a:avLst/>
                <a:gdLst/>
                <a:ahLst/>
                <a:cxnLst/>
                <a:rect l="0" t="0" r="0" b="0"/>
                <a:pathLst>
                  <a:path w="120000" h="120000" extrusionOk="0">
                    <a:moveTo>
                      <a:pt x="0" y="0"/>
                    </a:moveTo>
                    <a:lnTo>
                      <a:pt x="117777" y="0"/>
                    </a:lnTo>
                    <a:lnTo>
                      <a:pt x="117777" y="18333"/>
                    </a:lnTo>
                    <a:lnTo>
                      <a:pt x="26666" y="18333"/>
                    </a:lnTo>
                    <a:lnTo>
                      <a:pt x="26666" y="50000"/>
                    </a:lnTo>
                    <a:lnTo>
                      <a:pt x="108888" y="50000"/>
                    </a:lnTo>
                    <a:lnTo>
                      <a:pt x="108888" y="68333"/>
                    </a:lnTo>
                    <a:lnTo>
                      <a:pt x="26666" y="68333"/>
                    </a:lnTo>
                    <a:lnTo>
                      <a:pt x="26666"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0" name="Shape 260"/>
              <p:cNvSpPr/>
              <p:nvPr/>
            </p:nvSpPr>
            <p:spPr>
              <a:xfrm>
                <a:off x="3260725" y="1344612"/>
                <a:ext cx="96838" cy="114300"/>
              </a:xfrm>
              <a:custGeom>
                <a:avLst/>
                <a:gdLst/>
                <a:ahLst/>
                <a:cxnLst/>
                <a:rect l="0" t="0" r="0" b="0"/>
                <a:pathLst>
                  <a:path w="120000" h="120000" extrusionOk="0">
                    <a:moveTo>
                      <a:pt x="0" y="0"/>
                    </a:moveTo>
                    <a:cubicBezTo>
                      <a:pt x="63243" y="0"/>
                      <a:pt x="63243" y="0"/>
                      <a:pt x="63243" y="0"/>
                    </a:cubicBezTo>
                    <a:cubicBezTo>
                      <a:pt x="81081" y="0"/>
                      <a:pt x="94054" y="4137"/>
                      <a:pt x="103783" y="11034"/>
                    </a:cubicBezTo>
                    <a:cubicBezTo>
                      <a:pt x="110270" y="17931"/>
                      <a:pt x="115135" y="27586"/>
                      <a:pt x="115135" y="37241"/>
                    </a:cubicBezTo>
                    <a:cubicBezTo>
                      <a:pt x="115135" y="37241"/>
                      <a:pt x="115135" y="37241"/>
                      <a:pt x="115135" y="37241"/>
                    </a:cubicBezTo>
                    <a:cubicBezTo>
                      <a:pt x="115135" y="57931"/>
                      <a:pt x="100540" y="68965"/>
                      <a:pt x="81081" y="74482"/>
                    </a:cubicBezTo>
                    <a:cubicBezTo>
                      <a:pt x="120000" y="120000"/>
                      <a:pt x="120000" y="120000"/>
                      <a:pt x="120000" y="120000"/>
                    </a:cubicBezTo>
                    <a:cubicBezTo>
                      <a:pt x="90810" y="120000"/>
                      <a:pt x="90810" y="120000"/>
                      <a:pt x="90810" y="120000"/>
                    </a:cubicBezTo>
                    <a:cubicBezTo>
                      <a:pt x="55135" y="77241"/>
                      <a:pt x="55135" y="77241"/>
                      <a:pt x="55135" y="77241"/>
                    </a:cubicBezTo>
                    <a:cubicBezTo>
                      <a:pt x="24324" y="77241"/>
                      <a:pt x="24324" y="77241"/>
                      <a:pt x="24324" y="77241"/>
                    </a:cubicBezTo>
                    <a:cubicBezTo>
                      <a:pt x="24324" y="120000"/>
                      <a:pt x="24324" y="120000"/>
                      <a:pt x="24324" y="120000"/>
                    </a:cubicBezTo>
                    <a:cubicBezTo>
                      <a:pt x="0" y="120000"/>
                      <a:pt x="0" y="120000"/>
                      <a:pt x="0" y="120000"/>
                    </a:cubicBezTo>
                    <a:lnTo>
                      <a:pt x="0" y="0"/>
                    </a:lnTo>
                    <a:close/>
                    <a:moveTo>
                      <a:pt x="61621" y="59310"/>
                    </a:moveTo>
                    <a:cubicBezTo>
                      <a:pt x="79459" y="59310"/>
                      <a:pt x="90810" y="51034"/>
                      <a:pt x="90810" y="38620"/>
                    </a:cubicBezTo>
                    <a:cubicBezTo>
                      <a:pt x="90810" y="38620"/>
                      <a:pt x="90810" y="38620"/>
                      <a:pt x="90810" y="38620"/>
                    </a:cubicBezTo>
                    <a:cubicBezTo>
                      <a:pt x="90810" y="26206"/>
                      <a:pt x="79459" y="19310"/>
                      <a:pt x="61621" y="19310"/>
                    </a:cubicBezTo>
                    <a:cubicBezTo>
                      <a:pt x="24324" y="19310"/>
                      <a:pt x="24324" y="19310"/>
                      <a:pt x="24324" y="19310"/>
                    </a:cubicBezTo>
                    <a:cubicBezTo>
                      <a:pt x="24324" y="59310"/>
                      <a:pt x="24324" y="59310"/>
                      <a:pt x="24324" y="59310"/>
                    </a:cubicBezTo>
                    <a:lnTo>
                      <a:pt x="61621" y="5931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1" name="Shape 261"/>
              <p:cNvSpPr/>
              <p:nvPr/>
            </p:nvSpPr>
            <p:spPr>
              <a:xfrm>
                <a:off x="3417887" y="1343025"/>
                <a:ext cx="90486" cy="117474"/>
              </a:xfrm>
              <a:custGeom>
                <a:avLst/>
                <a:gdLst/>
                <a:ahLst/>
                <a:cxnLst/>
                <a:rect l="0" t="0" r="0" b="0"/>
                <a:pathLst>
                  <a:path w="120000" h="120000" extrusionOk="0">
                    <a:moveTo>
                      <a:pt x="0" y="101123"/>
                    </a:moveTo>
                    <a:cubicBezTo>
                      <a:pt x="15882" y="86292"/>
                      <a:pt x="15882" y="86292"/>
                      <a:pt x="15882" y="86292"/>
                    </a:cubicBezTo>
                    <a:cubicBezTo>
                      <a:pt x="31764" y="95730"/>
                      <a:pt x="45882" y="101123"/>
                      <a:pt x="65294" y="101123"/>
                    </a:cubicBezTo>
                    <a:cubicBezTo>
                      <a:pt x="81176" y="101123"/>
                      <a:pt x="91764" y="95730"/>
                      <a:pt x="91764" y="86292"/>
                    </a:cubicBezTo>
                    <a:cubicBezTo>
                      <a:pt x="91764" y="86292"/>
                      <a:pt x="91764" y="86292"/>
                      <a:pt x="91764" y="86292"/>
                    </a:cubicBezTo>
                    <a:cubicBezTo>
                      <a:pt x="91764" y="78202"/>
                      <a:pt x="86470" y="74157"/>
                      <a:pt x="58235" y="68764"/>
                    </a:cubicBezTo>
                    <a:cubicBezTo>
                      <a:pt x="24705" y="62022"/>
                      <a:pt x="7058" y="55280"/>
                      <a:pt x="7058" y="33707"/>
                    </a:cubicBezTo>
                    <a:cubicBezTo>
                      <a:pt x="7058" y="33707"/>
                      <a:pt x="7058" y="33707"/>
                      <a:pt x="7058" y="33707"/>
                    </a:cubicBezTo>
                    <a:cubicBezTo>
                      <a:pt x="7058" y="13483"/>
                      <a:pt x="28235" y="0"/>
                      <a:pt x="58235" y="0"/>
                    </a:cubicBezTo>
                    <a:cubicBezTo>
                      <a:pt x="81176" y="0"/>
                      <a:pt x="98823" y="4044"/>
                      <a:pt x="114705" y="13483"/>
                    </a:cubicBezTo>
                    <a:cubicBezTo>
                      <a:pt x="100588" y="29662"/>
                      <a:pt x="100588" y="29662"/>
                      <a:pt x="100588" y="29662"/>
                    </a:cubicBezTo>
                    <a:cubicBezTo>
                      <a:pt x="86470" y="21573"/>
                      <a:pt x="72352" y="17528"/>
                      <a:pt x="58235" y="17528"/>
                    </a:cubicBezTo>
                    <a:cubicBezTo>
                      <a:pt x="42352" y="17528"/>
                      <a:pt x="33529" y="24269"/>
                      <a:pt x="33529" y="31011"/>
                    </a:cubicBezTo>
                    <a:cubicBezTo>
                      <a:pt x="33529" y="32359"/>
                      <a:pt x="33529" y="32359"/>
                      <a:pt x="33529" y="32359"/>
                    </a:cubicBezTo>
                    <a:cubicBezTo>
                      <a:pt x="33529" y="40449"/>
                      <a:pt x="40588" y="44494"/>
                      <a:pt x="70588" y="49887"/>
                    </a:cubicBezTo>
                    <a:cubicBezTo>
                      <a:pt x="102352" y="56629"/>
                      <a:pt x="120000" y="64719"/>
                      <a:pt x="120000" y="84943"/>
                    </a:cubicBezTo>
                    <a:cubicBezTo>
                      <a:pt x="120000" y="84943"/>
                      <a:pt x="120000" y="84943"/>
                      <a:pt x="120000" y="84943"/>
                    </a:cubicBezTo>
                    <a:cubicBezTo>
                      <a:pt x="120000" y="106516"/>
                      <a:pt x="97058" y="120000"/>
                      <a:pt x="65294" y="120000"/>
                    </a:cubicBezTo>
                    <a:cubicBezTo>
                      <a:pt x="40588" y="120000"/>
                      <a:pt x="1941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2" name="Shape 262"/>
              <p:cNvSpPr/>
              <p:nvPr/>
            </p:nvSpPr>
            <p:spPr>
              <a:xfrm>
                <a:off x="3529012" y="1344612"/>
                <a:ext cx="98425" cy="115886"/>
              </a:xfrm>
              <a:custGeom>
                <a:avLst/>
                <a:gdLst/>
                <a:ahLst/>
                <a:cxnLst/>
                <a:rect l="0" t="0" r="0" b="0"/>
                <a:pathLst>
                  <a:path w="120000" h="120000" extrusionOk="0">
                    <a:moveTo>
                      <a:pt x="0" y="68181"/>
                    </a:moveTo>
                    <a:cubicBezTo>
                      <a:pt x="0" y="0"/>
                      <a:pt x="0" y="0"/>
                      <a:pt x="0" y="0"/>
                    </a:cubicBezTo>
                    <a:cubicBezTo>
                      <a:pt x="25600" y="0"/>
                      <a:pt x="25600" y="0"/>
                      <a:pt x="25600" y="0"/>
                    </a:cubicBezTo>
                    <a:cubicBezTo>
                      <a:pt x="25600" y="66818"/>
                      <a:pt x="25600" y="66818"/>
                      <a:pt x="25600" y="66818"/>
                    </a:cubicBezTo>
                    <a:cubicBezTo>
                      <a:pt x="25600" y="88636"/>
                      <a:pt x="38400" y="100909"/>
                      <a:pt x="59200" y="100909"/>
                    </a:cubicBezTo>
                    <a:cubicBezTo>
                      <a:pt x="81600" y="100909"/>
                      <a:pt x="94400" y="90000"/>
                      <a:pt x="94400" y="68181"/>
                    </a:cubicBezTo>
                    <a:cubicBezTo>
                      <a:pt x="94400" y="0"/>
                      <a:pt x="94400" y="0"/>
                      <a:pt x="94400" y="0"/>
                    </a:cubicBezTo>
                    <a:cubicBezTo>
                      <a:pt x="120000" y="0"/>
                      <a:pt x="120000" y="0"/>
                      <a:pt x="120000" y="0"/>
                    </a:cubicBezTo>
                    <a:cubicBezTo>
                      <a:pt x="120000" y="66818"/>
                      <a:pt x="120000" y="66818"/>
                      <a:pt x="120000" y="66818"/>
                    </a:cubicBezTo>
                    <a:cubicBezTo>
                      <a:pt x="120000" y="102272"/>
                      <a:pt x="96000" y="120000"/>
                      <a:pt x="59200" y="120000"/>
                    </a:cubicBezTo>
                    <a:cubicBezTo>
                      <a:pt x="24000" y="120000"/>
                      <a:pt x="0" y="102272"/>
                      <a:pt x="0" y="68181"/>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3" name="Shape 263"/>
              <p:cNvSpPr/>
              <p:nvPr/>
            </p:nvSpPr>
            <p:spPr>
              <a:xfrm>
                <a:off x="3649662" y="1341437"/>
                <a:ext cx="103188" cy="119061"/>
              </a:xfrm>
              <a:custGeom>
                <a:avLst/>
                <a:gdLst/>
                <a:ahLst/>
                <a:cxnLst/>
                <a:rect l="0" t="0" r="0" b="0"/>
                <a:pathLst>
                  <a:path w="120000" h="120000" extrusionOk="0">
                    <a:moveTo>
                      <a:pt x="0" y="60000"/>
                    </a:moveTo>
                    <a:cubicBezTo>
                      <a:pt x="0" y="60000"/>
                      <a:pt x="0" y="60000"/>
                      <a:pt x="0" y="60000"/>
                    </a:cubicBezTo>
                    <a:cubicBezTo>
                      <a:pt x="0" y="28000"/>
                      <a:pt x="27341" y="0"/>
                      <a:pt x="68354" y="0"/>
                    </a:cubicBezTo>
                    <a:cubicBezTo>
                      <a:pt x="92658" y="0"/>
                      <a:pt x="106329" y="8000"/>
                      <a:pt x="120000" y="18666"/>
                    </a:cubicBezTo>
                    <a:cubicBezTo>
                      <a:pt x="104810" y="33333"/>
                      <a:pt x="104810" y="33333"/>
                      <a:pt x="104810" y="33333"/>
                    </a:cubicBezTo>
                    <a:cubicBezTo>
                      <a:pt x="94177" y="25333"/>
                      <a:pt x="82025" y="18666"/>
                      <a:pt x="66835" y="18666"/>
                    </a:cubicBezTo>
                    <a:cubicBezTo>
                      <a:pt x="42531" y="18666"/>
                      <a:pt x="24303" y="37333"/>
                      <a:pt x="24303" y="60000"/>
                    </a:cubicBezTo>
                    <a:cubicBezTo>
                      <a:pt x="24303" y="60000"/>
                      <a:pt x="24303" y="60000"/>
                      <a:pt x="24303" y="60000"/>
                    </a:cubicBezTo>
                    <a:cubicBezTo>
                      <a:pt x="24303" y="82666"/>
                      <a:pt x="42531" y="101333"/>
                      <a:pt x="66835" y="101333"/>
                    </a:cubicBezTo>
                    <a:cubicBezTo>
                      <a:pt x="83544" y="101333"/>
                      <a:pt x="94177" y="96000"/>
                      <a:pt x="104810" y="86666"/>
                    </a:cubicBezTo>
                    <a:cubicBezTo>
                      <a:pt x="120000" y="100000"/>
                      <a:pt x="120000" y="100000"/>
                      <a:pt x="120000" y="100000"/>
                    </a:cubicBezTo>
                    <a:cubicBezTo>
                      <a:pt x="106329" y="112000"/>
                      <a:pt x="91139" y="120000"/>
                      <a:pt x="66835" y="120000"/>
                    </a:cubicBezTo>
                    <a:cubicBezTo>
                      <a:pt x="28860"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4" name="Shape 264"/>
              <p:cNvSpPr/>
              <p:nvPr/>
            </p:nvSpPr>
            <p:spPr>
              <a:xfrm>
                <a:off x="3765550" y="1341437"/>
                <a:ext cx="103188" cy="119061"/>
              </a:xfrm>
              <a:custGeom>
                <a:avLst/>
                <a:gdLst/>
                <a:ahLst/>
                <a:cxnLst/>
                <a:rect l="0" t="0" r="0" b="0"/>
                <a:pathLst>
                  <a:path w="120000" h="120000" extrusionOk="0">
                    <a:moveTo>
                      <a:pt x="0" y="60000"/>
                    </a:moveTo>
                    <a:cubicBezTo>
                      <a:pt x="0" y="60000"/>
                      <a:pt x="0" y="60000"/>
                      <a:pt x="0" y="60000"/>
                    </a:cubicBezTo>
                    <a:cubicBezTo>
                      <a:pt x="0" y="28000"/>
                      <a:pt x="28860" y="0"/>
                      <a:pt x="68354" y="0"/>
                    </a:cubicBezTo>
                    <a:cubicBezTo>
                      <a:pt x="92658" y="0"/>
                      <a:pt x="107848" y="8000"/>
                      <a:pt x="120000" y="18666"/>
                    </a:cubicBezTo>
                    <a:cubicBezTo>
                      <a:pt x="104810" y="33333"/>
                      <a:pt x="104810" y="33333"/>
                      <a:pt x="104810" y="33333"/>
                    </a:cubicBezTo>
                    <a:cubicBezTo>
                      <a:pt x="94177" y="25333"/>
                      <a:pt x="83544" y="18666"/>
                      <a:pt x="68354" y="18666"/>
                    </a:cubicBezTo>
                    <a:cubicBezTo>
                      <a:pt x="42531" y="18666"/>
                      <a:pt x="24303" y="37333"/>
                      <a:pt x="24303" y="60000"/>
                    </a:cubicBezTo>
                    <a:cubicBezTo>
                      <a:pt x="24303" y="60000"/>
                      <a:pt x="24303" y="60000"/>
                      <a:pt x="24303" y="60000"/>
                    </a:cubicBezTo>
                    <a:cubicBezTo>
                      <a:pt x="24303" y="82666"/>
                      <a:pt x="42531" y="101333"/>
                      <a:pt x="68354" y="101333"/>
                    </a:cubicBezTo>
                    <a:cubicBezTo>
                      <a:pt x="83544" y="101333"/>
                      <a:pt x="94177" y="96000"/>
                      <a:pt x="106329" y="86666"/>
                    </a:cubicBezTo>
                    <a:cubicBezTo>
                      <a:pt x="120000" y="100000"/>
                      <a:pt x="120000" y="100000"/>
                      <a:pt x="120000" y="100000"/>
                    </a:cubicBezTo>
                    <a:cubicBezTo>
                      <a:pt x="106329" y="112000"/>
                      <a:pt x="91139" y="120000"/>
                      <a:pt x="66835" y="120000"/>
                    </a:cubicBezTo>
                    <a:cubicBezTo>
                      <a:pt x="28860" y="120000"/>
                      <a:pt x="0" y="93333"/>
                      <a:pt x="0"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5" name="Shape 265"/>
              <p:cNvSpPr/>
              <p:nvPr/>
            </p:nvSpPr>
            <p:spPr>
              <a:xfrm>
                <a:off x="3890962" y="1344612"/>
                <a:ext cx="85723" cy="114300"/>
              </a:xfrm>
              <a:custGeom>
                <a:avLst/>
                <a:gdLst/>
                <a:ahLst/>
                <a:cxnLst/>
                <a:rect l="0" t="0" r="0" b="0"/>
                <a:pathLst>
                  <a:path w="120000" h="120000" extrusionOk="0">
                    <a:moveTo>
                      <a:pt x="0" y="0"/>
                    </a:moveTo>
                    <a:lnTo>
                      <a:pt x="117777" y="0"/>
                    </a:lnTo>
                    <a:lnTo>
                      <a:pt x="117777" y="18333"/>
                    </a:lnTo>
                    <a:lnTo>
                      <a:pt x="28888" y="18333"/>
                    </a:lnTo>
                    <a:lnTo>
                      <a:pt x="28888" y="50000"/>
                    </a:lnTo>
                    <a:lnTo>
                      <a:pt x="106666" y="50000"/>
                    </a:lnTo>
                    <a:lnTo>
                      <a:pt x="106666" y="68333"/>
                    </a:lnTo>
                    <a:lnTo>
                      <a:pt x="28888" y="68333"/>
                    </a:lnTo>
                    <a:lnTo>
                      <a:pt x="28888"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6" name="Shape 266"/>
              <p:cNvSpPr/>
              <p:nvPr/>
            </p:nvSpPr>
            <p:spPr>
              <a:xfrm>
                <a:off x="3992562" y="1343025"/>
                <a:ext cx="87313" cy="117474"/>
              </a:xfrm>
              <a:custGeom>
                <a:avLst/>
                <a:gdLst/>
                <a:ahLst/>
                <a:cxnLst/>
                <a:rect l="0" t="0" r="0" b="0"/>
                <a:pathLst>
                  <a:path w="120000" h="120000" extrusionOk="0">
                    <a:moveTo>
                      <a:pt x="0" y="101123"/>
                    </a:moveTo>
                    <a:cubicBezTo>
                      <a:pt x="16119" y="86292"/>
                      <a:pt x="16119" y="86292"/>
                      <a:pt x="16119" y="86292"/>
                    </a:cubicBezTo>
                    <a:cubicBezTo>
                      <a:pt x="30447" y="95730"/>
                      <a:pt x="46567" y="101123"/>
                      <a:pt x="66268" y="101123"/>
                    </a:cubicBezTo>
                    <a:cubicBezTo>
                      <a:pt x="82388" y="101123"/>
                      <a:pt x="93134" y="95730"/>
                      <a:pt x="93134" y="86292"/>
                    </a:cubicBezTo>
                    <a:cubicBezTo>
                      <a:pt x="93134" y="86292"/>
                      <a:pt x="93134" y="86292"/>
                      <a:pt x="93134" y="86292"/>
                    </a:cubicBezTo>
                    <a:cubicBezTo>
                      <a:pt x="93134" y="78202"/>
                      <a:pt x="85970" y="74157"/>
                      <a:pt x="57313" y="68764"/>
                    </a:cubicBezTo>
                    <a:cubicBezTo>
                      <a:pt x="25074" y="62022"/>
                      <a:pt x="5373" y="55280"/>
                      <a:pt x="5373" y="33707"/>
                    </a:cubicBezTo>
                    <a:cubicBezTo>
                      <a:pt x="5373" y="33707"/>
                      <a:pt x="5373" y="33707"/>
                      <a:pt x="5373" y="33707"/>
                    </a:cubicBezTo>
                    <a:cubicBezTo>
                      <a:pt x="5373" y="13483"/>
                      <a:pt x="28656" y="0"/>
                      <a:pt x="59104" y="0"/>
                    </a:cubicBezTo>
                    <a:cubicBezTo>
                      <a:pt x="82388" y="0"/>
                      <a:pt x="100298" y="4044"/>
                      <a:pt x="116417" y="13483"/>
                    </a:cubicBezTo>
                    <a:cubicBezTo>
                      <a:pt x="100298" y="29662"/>
                      <a:pt x="100298" y="29662"/>
                      <a:pt x="100298"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69850" y="49887"/>
                    </a:cubicBezTo>
                    <a:cubicBezTo>
                      <a:pt x="103880" y="56629"/>
                      <a:pt x="120000" y="64719"/>
                      <a:pt x="120000" y="84943"/>
                    </a:cubicBezTo>
                    <a:cubicBezTo>
                      <a:pt x="120000" y="84943"/>
                      <a:pt x="120000" y="84943"/>
                      <a:pt x="120000" y="84943"/>
                    </a:cubicBezTo>
                    <a:cubicBezTo>
                      <a:pt x="120000" y="106516"/>
                      <a:pt x="96716" y="120000"/>
                      <a:pt x="64477" y="120000"/>
                    </a:cubicBezTo>
                    <a:cubicBezTo>
                      <a:pt x="41194" y="120000"/>
                      <a:pt x="17910"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7" name="Shape 267"/>
              <p:cNvSpPr/>
              <p:nvPr/>
            </p:nvSpPr>
            <p:spPr>
              <a:xfrm>
                <a:off x="4094162" y="1343025"/>
                <a:ext cx="88900" cy="117474"/>
              </a:xfrm>
              <a:custGeom>
                <a:avLst/>
                <a:gdLst/>
                <a:ahLst/>
                <a:cxnLst/>
                <a:rect l="0" t="0" r="0" b="0"/>
                <a:pathLst>
                  <a:path w="120000" h="120000" extrusionOk="0">
                    <a:moveTo>
                      <a:pt x="0" y="101123"/>
                    </a:moveTo>
                    <a:cubicBezTo>
                      <a:pt x="16119" y="86292"/>
                      <a:pt x="16119" y="86292"/>
                      <a:pt x="16119" y="86292"/>
                    </a:cubicBezTo>
                    <a:cubicBezTo>
                      <a:pt x="32238" y="95730"/>
                      <a:pt x="46567" y="101123"/>
                      <a:pt x="66268" y="101123"/>
                    </a:cubicBezTo>
                    <a:cubicBezTo>
                      <a:pt x="82388" y="101123"/>
                      <a:pt x="93134" y="95730"/>
                      <a:pt x="93134" y="86292"/>
                    </a:cubicBezTo>
                    <a:cubicBezTo>
                      <a:pt x="93134" y="86292"/>
                      <a:pt x="93134" y="86292"/>
                      <a:pt x="93134" y="86292"/>
                    </a:cubicBezTo>
                    <a:cubicBezTo>
                      <a:pt x="93134" y="78202"/>
                      <a:pt x="87761" y="74157"/>
                      <a:pt x="59104" y="68764"/>
                    </a:cubicBezTo>
                    <a:cubicBezTo>
                      <a:pt x="25074" y="62022"/>
                      <a:pt x="7164" y="55280"/>
                      <a:pt x="7164" y="33707"/>
                    </a:cubicBezTo>
                    <a:cubicBezTo>
                      <a:pt x="7164" y="33707"/>
                      <a:pt x="7164" y="33707"/>
                      <a:pt x="7164" y="33707"/>
                    </a:cubicBezTo>
                    <a:cubicBezTo>
                      <a:pt x="7164" y="13483"/>
                      <a:pt x="28656" y="0"/>
                      <a:pt x="59104" y="0"/>
                    </a:cubicBezTo>
                    <a:cubicBezTo>
                      <a:pt x="82388" y="0"/>
                      <a:pt x="100298" y="4044"/>
                      <a:pt x="116417" y="13483"/>
                    </a:cubicBezTo>
                    <a:cubicBezTo>
                      <a:pt x="102089" y="29662"/>
                      <a:pt x="102089" y="29662"/>
                      <a:pt x="102089" y="29662"/>
                    </a:cubicBezTo>
                    <a:cubicBezTo>
                      <a:pt x="87761" y="21573"/>
                      <a:pt x="73432" y="17528"/>
                      <a:pt x="59104" y="17528"/>
                    </a:cubicBezTo>
                    <a:cubicBezTo>
                      <a:pt x="42985" y="17528"/>
                      <a:pt x="34029" y="24269"/>
                      <a:pt x="34029" y="31011"/>
                    </a:cubicBezTo>
                    <a:cubicBezTo>
                      <a:pt x="34029" y="32359"/>
                      <a:pt x="34029" y="32359"/>
                      <a:pt x="34029" y="32359"/>
                    </a:cubicBezTo>
                    <a:cubicBezTo>
                      <a:pt x="34029" y="40449"/>
                      <a:pt x="41194" y="44494"/>
                      <a:pt x="71641" y="49887"/>
                    </a:cubicBezTo>
                    <a:cubicBezTo>
                      <a:pt x="103880" y="56629"/>
                      <a:pt x="120000" y="64719"/>
                      <a:pt x="120000" y="84943"/>
                    </a:cubicBezTo>
                    <a:cubicBezTo>
                      <a:pt x="120000" y="84943"/>
                      <a:pt x="120000" y="84943"/>
                      <a:pt x="120000" y="84943"/>
                    </a:cubicBezTo>
                    <a:cubicBezTo>
                      <a:pt x="120000" y="106516"/>
                      <a:pt x="98507" y="120000"/>
                      <a:pt x="64477" y="120000"/>
                    </a:cubicBezTo>
                    <a:cubicBezTo>
                      <a:pt x="41194" y="120000"/>
                      <a:pt x="19701" y="113258"/>
                      <a:pt x="0" y="101123"/>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8" name="Shape 268"/>
              <p:cNvSpPr/>
              <p:nvPr/>
            </p:nvSpPr>
            <p:spPr>
              <a:xfrm>
                <a:off x="4256087" y="1344612"/>
                <a:ext cx="87313" cy="114300"/>
              </a:xfrm>
              <a:custGeom>
                <a:avLst/>
                <a:gdLst/>
                <a:ahLst/>
                <a:cxnLst/>
                <a:rect l="0" t="0" r="0" b="0"/>
                <a:pathLst>
                  <a:path w="120000" h="120000" extrusionOk="0">
                    <a:moveTo>
                      <a:pt x="0" y="0"/>
                    </a:moveTo>
                    <a:cubicBezTo>
                      <a:pt x="60895" y="0"/>
                      <a:pt x="60895" y="0"/>
                      <a:pt x="60895" y="0"/>
                    </a:cubicBezTo>
                    <a:cubicBezTo>
                      <a:pt x="96716" y="0"/>
                      <a:pt x="120000" y="15172"/>
                      <a:pt x="120000" y="40000"/>
                    </a:cubicBezTo>
                    <a:cubicBezTo>
                      <a:pt x="120000" y="40000"/>
                      <a:pt x="120000" y="40000"/>
                      <a:pt x="120000" y="40000"/>
                    </a:cubicBezTo>
                    <a:cubicBezTo>
                      <a:pt x="120000" y="67586"/>
                      <a:pt x="91343" y="81379"/>
                      <a:pt x="57313" y="81379"/>
                    </a:cubicBezTo>
                    <a:cubicBezTo>
                      <a:pt x="26865" y="81379"/>
                      <a:pt x="26865" y="81379"/>
                      <a:pt x="26865" y="81379"/>
                    </a:cubicBezTo>
                    <a:cubicBezTo>
                      <a:pt x="26865" y="120000"/>
                      <a:pt x="26865" y="120000"/>
                      <a:pt x="26865" y="120000"/>
                    </a:cubicBezTo>
                    <a:cubicBezTo>
                      <a:pt x="0" y="120000"/>
                      <a:pt x="0" y="120000"/>
                      <a:pt x="0" y="120000"/>
                    </a:cubicBezTo>
                    <a:lnTo>
                      <a:pt x="0" y="0"/>
                    </a:lnTo>
                    <a:close/>
                    <a:moveTo>
                      <a:pt x="59104" y="62068"/>
                    </a:moveTo>
                    <a:cubicBezTo>
                      <a:pt x="78805" y="62068"/>
                      <a:pt x="91343" y="53793"/>
                      <a:pt x="91343" y="40000"/>
                    </a:cubicBezTo>
                    <a:cubicBezTo>
                      <a:pt x="91343" y="40000"/>
                      <a:pt x="91343" y="40000"/>
                      <a:pt x="91343" y="40000"/>
                    </a:cubicBezTo>
                    <a:cubicBezTo>
                      <a:pt x="91343" y="26206"/>
                      <a:pt x="78805" y="19310"/>
                      <a:pt x="59104" y="19310"/>
                    </a:cubicBezTo>
                    <a:cubicBezTo>
                      <a:pt x="26865" y="19310"/>
                      <a:pt x="26865" y="19310"/>
                      <a:pt x="26865" y="19310"/>
                    </a:cubicBezTo>
                    <a:cubicBezTo>
                      <a:pt x="26865" y="62068"/>
                      <a:pt x="26865" y="62068"/>
                      <a:pt x="26865" y="62068"/>
                    </a:cubicBezTo>
                    <a:lnTo>
                      <a:pt x="59104" y="62068"/>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69" name="Shape 269"/>
              <p:cNvSpPr/>
              <p:nvPr/>
            </p:nvSpPr>
            <p:spPr>
              <a:xfrm>
                <a:off x="4364037" y="1344612"/>
                <a:ext cx="80961" cy="114300"/>
              </a:xfrm>
              <a:custGeom>
                <a:avLst/>
                <a:gdLst/>
                <a:ahLst/>
                <a:cxnLst/>
                <a:rect l="0" t="0" r="0" b="0"/>
                <a:pathLst>
                  <a:path w="120000" h="120000" extrusionOk="0">
                    <a:moveTo>
                      <a:pt x="0" y="0"/>
                    </a:moveTo>
                    <a:lnTo>
                      <a:pt x="30588" y="0"/>
                    </a:lnTo>
                    <a:lnTo>
                      <a:pt x="30588" y="100000"/>
                    </a:lnTo>
                    <a:lnTo>
                      <a:pt x="120000" y="100000"/>
                    </a:lnTo>
                    <a:lnTo>
                      <a:pt x="120000"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0" name="Shape 270"/>
              <p:cNvSpPr/>
              <p:nvPr/>
            </p:nvSpPr>
            <p:spPr>
              <a:xfrm>
                <a:off x="4454525" y="1343025"/>
                <a:ext cx="119063" cy="115886"/>
              </a:xfrm>
              <a:custGeom>
                <a:avLst/>
                <a:gdLst/>
                <a:ahLst/>
                <a:cxnLst/>
                <a:rect l="0" t="0" r="0" b="0"/>
                <a:pathLst>
                  <a:path w="120000" h="120000" extrusionOk="0">
                    <a:moveTo>
                      <a:pt x="51200" y="0"/>
                    </a:moveTo>
                    <a:lnTo>
                      <a:pt x="68800" y="0"/>
                    </a:lnTo>
                    <a:lnTo>
                      <a:pt x="120000" y="119999"/>
                    </a:lnTo>
                    <a:lnTo>
                      <a:pt x="99200" y="119999"/>
                    </a:lnTo>
                    <a:lnTo>
                      <a:pt x="88000" y="92054"/>
                    </a:lnTo>
                    <a:lnTo>
                      <a:pt x="33600" y="92054"/>
                    </a:lnTo>
                    <a:lnTo>
                      <a:pt x="22400" y="119999"/>
                    </a:lnTo>
                    <a:lnTo>
                      <a:pt x="0" y="119999"/>
                    </a:lnTo>
                    <a:lnTo>
                      <a:pt x="51200" y="0"/>
                    </a:lnTo>
                    <a:close/>
                    <a:moveTo>
                      <a:pt x="80000" y="72328"/>
                    </a:moveTo>
                    <a:lnTo>
                      <a:pt x="60800" y="24657"/>
                    </a:lnTo>
                    <a:lnTo>
                      <a:pt x="40000" y="72328"/>
                    </a:lnTo>
                    <a:lnTo>
                      <a:pt x="80000" y="72328"/>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1" name="Shape 271"/>
              <p:cNvSpPr/>
              <p:nvPr/>
            </p:nvSpPr>
            <p:spPr>
              <a:xfrm>
                <a:off x="4570412" y="1344612"/>
                <a:ext cx="93663" cy="114300"/>
              </a:xfrm>
              <a:custGeom>
                <a:avLst/>
                <a:gdLst/>
                <a:ahLst/>
                <a:cxnLst/>
                <a:rect l="0" t="0" r="0" b="0"/>
                <a:pathLst>
                  <a:path w="120000" h="120000" extrusionOk="0">
                    <a:moveTo>
                      <a:pt x="46779" y="20000"/>
                    </a:moveTo>
                    <a:lnTo>
                      <a:pt x="0" y="20000"/>
                    </a:lnTo>
                    <a:lnTo>
                      <a:pt x="0" y="0"/>
                    </a:lnTo>
                    <a:lnTo>
                      <a:pt x="120000" y="0"/>
                    </a:lnTo>
                    <a:lnTo>
                      <a:pt x="120000" y="20000"/>
                    </a:lnTo>
                    <a:lnTo>
                      <a:pt x="71186" y="20000"/>
                    </a:lnTo>
                    <a:lnTo>
                      <a:pt x="71186" y="120000"/>
                    </a:lnTo>
                    <a:lnTo>
                      <a:pt x="46779" y="120000"/>
                    </a:lnTo>
                    <a:lnTo>
                      <a:pt x="46779" y="2000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2" name="Shape 272"/>
              <p:cNvSpPr/>
              <p:nvPr/>
            </p:nvSpPr>
            <p:spPr>
              <a:xfrm>
                <a:off x="4684712" y="1344612"/>
                <a:ext cx="84138" cy="114300"/>
              </a:xfrm>
              <a:custGeom>
                <a:avLst/>
                <a:gdLst/>
                <a:ahLst/>
                <a:cxnLst/>
                <a:rect l="0" t="0" r="0" b="0"/>
                <a:pathLst>
                  <a:path w="120000" h="120000" extrusionOk="0">
                    <a:moveTo>
                      <a:pt x="0" y="0"/>
                    </a:moveTo>
                    <a:lnTo>
                      <a:pt x="120000" y="0"/>
                    </a:lnTo>
                    <a:lnTo>
                      <a:pt x="120000" y="20000"/>
                    </a:lnTo>
                    <a:lnTo>
                      <a:pt x="27169" y="20000"/>
                    </a:lnTo>
                    <a:lnTo>
                      <a:pt x="27169" y="51666"/>
                    </a:lnTo>
                    <a:lnTo>
                      <a:pt x="110943" y="51666"/>
                    </a:lnTo>
                    <a:lnTo>
                      <a:pt x="110943" y="70000"/>
                    </a:lnTo>
                    <a:lnTo>
                      <a:pt x="27169" y="70000"/>
                    </a:lnTo>
                    <a:lnTo>
                      <a:pt x="27169"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3" name="Shape 273"/>
              <p:cNvSpPr/>
              <p:nvPr/>
            </p:nvSpPr>
            <p:spPr>
              <a:xfrm>
                <a:off x="4784725" y="1341437"/>
                <a:ext cx="119063" cy="119061"/>
              </a:xfrm>
              <a:custGeom>
                <a:avLst/>
                <a:gdLst/>
                <a:ahLst/>
                <a:cxnLst/>
                <a:rect l="0" t="0" r="0" b="0"/>
                <a:pathLst>
                  <a:path w="120000" h="120000" extrusionOk="0">
                    <a:moveTo>
                      <a:pt x="0" y="60000"/>
                    </a:moveTo>
                    <a:cubicBezTo>
                      <a:pt x="0" y="60000"/>
                      <a:pt x="0" y="60000"/>
                      <a:pt x="0" y="60000"/>
                    </a:cubicBezTo>
                    <a:cubicBezTo>
                      <a:pt x="0" y="28000"/>
                      <a:pt x="25054" y="0"/>
                      <a:pt x="59340" y="0"/>
                    </a:cubicBezTo>
                    <a:cubicBezTo>
                      <a:pt x="94945" y="0"/>
                      <a:pt x="120000" y="28000"/>
                      <a:pt x="120000" y="60000"/>
                    </a:cubicBezTo>
                    <a:cubicBezTo>
                      <a:pt x="120000" y="60000"/>
                      <a:pt x="120000" y="60000"/>
                      <a:pt x="120000" y="60000"/>
                    </a:cubicBezTo>
                    <a:cubicBezTo>
                      <a:pt x="120000" y="93333"/>
                      <a:pt x="94945" y="120000"/>
                      <a:pt x="59340" y="120000"/>
                    </a:cubicBezTo>
                    <a:cubicBezTo>
                      <a:pt x="23736" y="120000"/>
                      <a:pt x="0" y="93333"/>
                      <a:pt x="0" y="60000"/>
                    </a:cubicBezTo>
                    <a:close/>
                    <a:moveTo>
                      <a:pt x="98901" y="60000"/>
                    </a:moveTo>
                    <a:cubicBezTo>
                      <a:pt x="98901" y="60000"/>
                      <a:pt x="98901" y="60000"/>
                      <a:pt x="98901" y="60000"/>
                    </a:cubicBezTo>
                    <a:cubicBezTo>
                      <a:pt x="98901" y="37333"/>
                      <a:pt x="81758" y="18666"/>
                      <a:pt x="59340" y="18666"/>
                    </a:cubicBezTo>
                    <a:cubicBezTo>
                      <a:pt x="36923" y="18666"/>
                      <a:pt x="21098" y="37333"/>
                      <a:pt x="21098" y="60000"/>
                    </a:cubicBezTo>
                    <a:cubicBezTo>
                      <a:pt x="21098" y="60000"/>
                      <a:pt x="21098" y="60000"/>
                      <a:pt x="21098" y="60000"/>
                    </a:cubicBezTo>
                    <a:cubicBezTo>
                      <a:pt x="21098" y="82666"/>
                      <a:pt x="36923" y="101333"/>
                      <a:pt x="59340" y="101333"/>
                    </a:cubicBezTo>
                    <a:cubicBezTo>
                      <a:pt x="83076" y="101333"/>
                      <a:pt x="98901" y="82666"/>
                      <a:pt x="98901" y="60000"/>
                    </a:cubicBez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4" name="Shape 274"/>
              <p:cNvSpPr/>
              <p:nvPr/>
            </p:nvSpPr>
            <p:spPr>
              <a:xfrm>
                <a:off x="4927600" y="1344612"/>
                <a:ext cx="96838" cy="114300"/>
              </a:xfrm>
              <a:custGeom>
                <a:avLst/>
                <a:gdLst/>
                <a:ahLst/>
                <a:cxnLst/>
                <a:rect l="0" t="0" r="0" b="0"/>
                <a:pathLst>
                  <a:path w="120000" h="120000" extrusionOk="0">
                    <a:moveTo>
                      <a:pt x="0" y="0"/>
                    </a:moveTo>
                    <a:cubicBezTo>
                      <a:pt x="63243" y="0"/>
                      <a:pt x="63243" y="0"/>
                      <a:pt x="63243" y="0"/>
                    </a:cubicBezTo>
                    <a:cubicBezTo>
                      <a:pt x="81081" y="0"/>
                      <a:pt x="94054" y="4137"/>
                      <a:pt x="103783" y="11034"/>
                    </a:cubicBezTo>
                    <a:cubicBezTo>
                      <a:pt x="111891" y="17931"/>
                      <a:pt x="115135" y="27586"/>
                      <a:pt x="115135" y="37241"/>
                    </a:cubicBezTo>
                    <a:cubicBezTo>
                      <a:pt x="115135" y="37241"/>
                      <a:pt x="115135" y="37241"/>
                      <a:pt x="115135" y="37241"/>
                    </a:cubicBezTo>
                    <a:cubicBezTo>
                      <a:pt x="115135" y="57931"/>
                      <a:pt x="102162" y="68965"/>
                      <a:pt x="82702" y="74482"/>
                    </a:cubicBezTo>
                    <a:cubicBezTo>
                      <a:pt x="120000" y="120000"/>
                      <a:pt x="120000" y="120000"/>
                      <a:pt x="120000" y="120000"/>
                    </a:cubicBezTo>
                    <a:cubicBezTo>
                      <a:pt x="90810" y="120000"/>
                      <a:pt x="90810" y="120000"/>
                      <a:pt x="90810" y="120000"/>
                    </a:cubicBezTo>
                    <a:cubicBezTo>
                      <a:pt x="56756" y="77241"/>
                      <a:pt x="56756" y="77241"/>
                      <a:pt x="56756" y="77241"/>
                    </a:cubicBezTo>
                    <a:cubicBezTo>
                      <a:pt x="24324" y="77241"/>
                      <a:pt x="24324" y="77241"/>
                      <a:pt x="24324" y="77241"/>
                    </a:cubicBezTo>
                    <a:cubicBezTo>
                      <a:pt x="24324" y="120000"/>
                      <a:pt x="24324" y="120000"/>
                      <a:pt x="24324" y="120000"/>
                    </a:cubicBezTo>
                    <a:cubicBezTo>
                      <a:pt x="0" y="120000"/>
                      <a:pt x="0" y="120000"/>
                      <a:pt x="0" y="120000"/>
                    </a:cubicBezTo>
                    <a:lnTo>
                      <a:pt x="0" y="0"/>
                    </a:lnTo>
                    <a:close/>
                    <a:moveTo>
                      <a:pt x="61621" y="59310"/>
                    </a:moveTo>
                    <a:cubicBezTo>
                      <a:pt x="79459" y="59310"/>
                      <a:pt x="90810" y="51034"/>
                      <a:pt x="90810" y="38620"/>
                    </a:cubicBezTo>
                    <a:cubicBezTo>
                      <a:pt x="90810" y="38620"/>
                      <a:pt x="90810" y="38620"/>
                      <a:pt x="90810" y="38620"/>
                    </a:cubicBezTo>
                    <a:cubicBezTo>
                      <a:pt x="90810" y="26206"/>
                      <a:pt x="79459" y="19310"/>
                      <a:pt x="61621" y="19310"/>
                    </a:cubicBezTo>
                    <a:cubicBezTo>
                      <a:pt x="24324" y="19310"/>
                      <a:pt x="24324" y="19310"/>
                      <a:pt x="24324" y="19310"/>
                    </a:cubicBezTo>
                    <a:cubicBezTo>
                      <a:pt x="24324" y="59310"/>
                      <a:pt x="24324" y="59310"/>
                      <a:pt x="24324" y="59310"/>
                    </a:cubicBezTo>
                    <a:lnTo>
                      <a:pt x="61621" y="5931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275" name="Shape 275"/>
              <p:cNvSpPr/>
              <p:nvPr/>
            </p:nvSpPr>
            <p:spPr>
              <a:xfrm>
                <a:off x="5046662" y="1344612"/>
                <a:ext cx="111125" cy="114300"/>
              </a:xfrm>
              <a:custGeom>
                <a:avLst/>
                <a:gdLst/>
                <a:ahLst/>
                <a:cxnLst/>
                <a:rect l="0" t="0" r="0" b="0"/>
                <a:pathLst>
                  <a:path w="120000" h="120000" extrusionOk="0">
                    <a:moveTo>
                      <a:pt x="0" y="0"/>
                    </a:moveTo>
                    <a:lnTo>
                      <a:pt x="22285" y="0"/>
                    </a:lnTo>
                    <a:lnTo>
                      <a:pt x="60000" y="56666"/>
                    </a:lnTo>
                    <a:lnTo>
                      <a:pt x="97714" y="0"/>
                    </a:lnTo>
                    <a:lnTo>
                      <a:pt x="120000" y="0"/>
                    </a:lnTo>
                    <a:lnTo>
                      <a:pt x="120000" y="120000"/>
                    </a:lnTo>
                    <a:lnTo>
                      <a:pt x="97714" y="120000"/>
                    </a:lnTo>
                    <a:lnTo>
                      <a:pt x="97714" y="33333"/>
                    </a:lnTo>
                    <a:lnTo>
                      <a:pt x="60000" y="90000"/>
                    </a:lnTo>
                    <a:lnTo>
                      <a:pt x="58285" y="90000"/>
                    </a:lnTo>
                    <a:lnTo>
                      <a:pt x="20571" y="35000"/>
                    </a:lnTo>
                    <a:lnTo>
                      <a:pt x="20571" y="120000"/>
                    </a:lnTo>
                    <a:lnTo>
                      <a:pt x="0" y="120000"/>
                    </a:lnTo>
                    <a:lnTo>
                      <a:pt x="0" y="0"/>
                    </a:lnTo>
                    <a:close/>
                  </a:path>
                </a:pathLst>
              </a:custGeom>
              <a:solidFill>
                <a:srgbClr val="93A41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grpSp>
        <p:pic>
          <p:nvPicPr>
            <p:cNvPr id="276" name="Shape 276" descr="Salesforce Logo.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41915" y="878245"/>
              <a:ext cx="1593667" cy="1115568"/>
            </a:xfrm>
            <a:prstGeom prst="rect">
              <a:avLst/>
            </a:prstGeom>
            <a:noFill/>
            <a:ln>
              <a:noFill/>
            </a:ln>
          </p:spPr>
        </p:pic>
      </p:grpSp>
      <p:sp>
        <p:nvSpPr>
          <p:cNvPr id="277" name="Shape 277"/>
          <p:cNvSpPr txBox="1">
            <a:spLocks noGrp="1"/>
          </p:cNvSpPr>
          <p:nvPr>
            <p:ph type="body" idx="2"/>
          </p:nvPr>
        </p:nvSpPr>
        <p:spPr>
          <a:xfrm>
            <a:off x="253811" y="3410700"/>
            <a:ext cx="5468828" cy="562852"/>
          </a:xfrm>
          <a:prstGeom prst="rect">
            <a:avLst/>
          </a:prstGeom>
          <a:noFill/>
          <a:ln>
            <a:noFill/>
          </a:ln>
        </p:spPr>
        <p:txBody>
          <a:bodyPr lIns="68575" tIns="68575" rIns="68575" bIns="68575" anchor="t" anchorCtr="0"/>
          <a:lstStyle>
            <a:lvl1pPr marL="127000" marR="0" lvl="0" indent="-127000" algn="l" rtl="0">
              <a:lnSpc>
                <a:spcPct val="100000"/>
              </a:lnSpc>
              <a:spcBef>
                <a:spcPts val="0"/>
              </a:spcBef>
              <a:spcAft>
                <a:spcPts val="0"/>
              </a:spcAft>
              <a:buClr>
                <a:schemeClr val="dk2"/>
              </a:buClr>
              <a:buFont typeface="Arial"/>
              <a:buNone/>
              <a:defRPr sz="1500" b="0" i="0" u="none" strike="noStrike" cap="none">
                <a:solidFill>
                  <a:schemeClr val="accent2"/>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Portfolio Two">
    <p:spTree>
      <p:nvGrpSpPr>
        <p:cNvPr id="1" name="Shape 278"/>
        <p:cNvGrpSpPr/>
        <p:nvPr/>
      </p:nvGrpSpPr>
      <p:grpSpPr>
        <a:xfrm>
          <a:off x="0" y="0"/>
          <a:ext cx="0" cy="0"/>
          <a:chOff x="0" y="0"/>
          <a:chExt cx="0" cy="0"/>
        </a:xfrm>
      </p:grpSpPr>
      <p:sp>
        <p:nvSpPr>
          <p:cNvPr id="279" name="Shape 279"/>
          <p:cNvSpPr>
            <a:spLocks noGrp="1"/>
          </p:cNvSpPr>
          <p:nvPr>
            <p:ph type="pic" idx="2"/>
          </p:nvPr>
        </p:nvSpPr>
        <p:spPr>
          <a:xfrm>
            <a:off x="869865" y="114300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0" name="Shape 280"/>
          <p:cNvSpPr>
            <a:spLocks noGrp="1"/>
          </p:cNvSpPr>
          <p:nvPr>
            <p:ph type="pic" idx="3"/>
          </p:nvPr>
        </p:nvSpPr>
        <p:spPr>
          <a:xfrm>
            <a:off x="1741575" y="114300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1" name="Shape 281"/>
          <p:cNvSpPr>
            <a:spLocks noGrp="1"/>
          </p:cNvSpPr>
          <p:nvPr>
            <p:ph type="pic" idx="4"/>
          </p:nvPr>
        </p:nvSpPr>
        <p:spPr>
          <a:xfrm>
            <a:off x="869865" y="2013925"/>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2" name="Shape 282"/>
          <p:cNvSpPr>
            <a:spLocks noGrp="1"/>
          </p:cNvSpPr>
          <p:nvPr>
            <p:ph type="pic" idx="5"/>
          </p:nvPr>
        </p:nvSpPr>
        <p:spPr>
          <a:xfrm>
            <a:off x="866600" y="288999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3" name="Shape 283"/>
          <p:cNvSpPr>
            <a:spLocks noGrp="1"/>
          </p:cNvSpPr>
          <p:nvPr>
            <p:ph type="pic" idx="6"/>
          </p:nvPr>
        </p:nvSpPr>
        <p:spPr>
          <a:xfrm>
            <a:off x="1741575" y="288999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4" name="Shape 284"/>
          <p:cNvSpPr>
            <a:spLocks noGrp="1"/>
          </p:cNvSpPr>
          <p:nvPr>
            <p:ph type="pic" idx="7"/>
          </p:nvPr>
        </p:nvSpPr>
        <p:spPr>
          <a:xfrm>
            <a:off x="2613285" y="288999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5" name="Shape 285"/>
          <p:cNvSpPr>
            <a:spLocks noGrp="1"/>
          </p:cNvSpPr>
          <p:nvPr>
            <p:ph type="pic" idx="8"/>
          </p:nvPr>
        </p:nvSpPr>
        <p:spPr>
          <a:xfrm>
            <a:off x="866600" y="3760916"/>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6" name="Shape 286"/>
          <p:cNvSpPr>
            <a:spLocks noGrp="1"/>
          </p:cNvSpPr>
          <p:nvPr>
            <p:ph type="pic" idx="9"/>
          </p:nvPr>
        </p:nvSpPr>
        <p:spPr>
          <a:xfrm>
            <a:off x="1741575" y="3760916"/>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7" name="Shape 287"/>
          <p:cNvSpPr>
            <a:spLocks noGrp="1"/>
          </p:cNvSpPr>
          <p:nvPr>
            <p:ph type="pic" idx="13"/>
          </p:nvPr>
        </p:nvSpPr>
        <p:spPr>
          <a:xfrm>
            <a:off x="2612075" y="114300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8" name="Shape 288"/>
          <p:cNvSpPr>
            <a:spLocks noGrp="1"/>
          </p:cNvSpPr>
          <p:nvPr>
            <p:ph type="pic" idx="14"/>
          </p:nvPr>
        </p:nvSpPr>
        <p:spPr>
          <a:xfrm>
            <a:off x="2612075" y="2013925"/>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89" name="Shape 289"/>
          <p:cNvSpPr>
            <a:spLocks noGrp="1"/>
          </p:cNvSpPr>
          <p:nvPr>
            <p:ph type="pic" idx="15"/>
          </p:nvPr>
        </p:nvSpPr>
        <p:spPr>
          <a:xfrm>
            <a:off x="3487052" y="2013925"/>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90" name="Shape 290"/>
          <p:cNvSpPr>
            <a:spLocks noGrp="1"/>
          </p:cNvSpPr>
          <p:nvPr>
            <p:ph type="pic" idx="16"/>
          </p:nvPr>
        </p:nvSpPr>
        <p:spPr>
          <a:xfrm>
            <a:off x="3483785" y="2889990"/>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91" name="Shape 291"/>
          <p:cNvSpPr>
            <a:spLocks noGrp="1"/>
          </p:cNvSpPr>
          <p:nvPr>
            <p:ph type="pic" idx="17"/>
          </p:nvPr>
        </p:nvSpPr>
        <p:spPr>
          <a:xfrm>
            <a:off x="3483785" y="3760916"/>
            <a:ext cx="859614" cy="858830"/>
          </a:xfrm>
          <a:prstGeom prst="rect">
            <a:avLst/>
          </a:prstGeom>
          <a:noFill/>
          <a:ln>
            <a:noFill/>
          </a:ln>
        </p:spPr>
        <p:txBody>
          <a:bodyPr lIns="68575" tIns="68575" rIns="68575" bIns="68575" anchor="t" anchorCtr="0"/>
          <a:lstStyle>
            <a:lvl1pPr marL="0" marR="0" lvl="0" indent="0" algn="l" rtl="0">
              <a:lnSpc>
                <a:spcPct val="100000"/>
              </a:lnSpc>
              <a:spcBef>
                <a:spcPts val="100"/>
              </a:spcBef>
              <a:spcAft>
                <a:spcPts val="0"/>
              </a:spcAft>
              <a:buClr>
                <a:schemeClr val="dk2"/>
              </a:buClr>
              <a:buSzPct val="220000"/>
              <a:buFont typeface="Arial"/>
              <a:buNone/>
              <a:defRPr sz="500" b="0" i="0" u="none" strike="noStrike" cap="none">
                <a:solidFill>
                  <a:srgbClr val="D8D8D8"/>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1_Basic">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270342" y="0"/>
            <a:ext cx="8605695"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294" name="Shape 294"/>
          <p:cNvSpPr txBox="1">
            <a:spLocks noGrp="1"/>
          </p:cNvSpPr>
          <p:nvPr>
            <p:ph type="body" idx="1"/>
          </p:nvPr>
        </p:nvSpPr>
        <p:spPr>
          <a:xfrm>
            <a:off x="270341" y="748206"/>
            <a:ext cx="8605697" cy="472677"/>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295" name="Shape 295"/>
          <p:cNvSpPr txBox="1">
            <a:spLocks noGrp="1"/>
          </p:cNvSpPr>
          <p:nvPr>
            <p:ph type="body" idx="2"/>
          </p:nvPr>
        </p:nvSpPr>
        <p:spPr>
          <a:xfrm>
            <a:off x="259623" y="1296591"/>
            <a:ext cx="8616416" cy="3309936"/>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96"/>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Blank_white">
    <p:spTree>
      <p:nvGrpSpPr>
        <p:cNvPr id="1" name="Shape 297"/>
        <p:cNvGrpSpPr/>
        <p:nvPr/>
      </p:nvGrpSpPr>
      <p:grpSpPr>
        <a:xfrm>
          <a:off x="0" y="0"/>
          <a:ext cx="0" cy="0"/>
          <a:chOff x="0" y="0"/>
          <a:chExt cx="0" cy="0"/>
        </a:xfrm>
      </p:grpSpPr>
      <p:sp>
        <p:nvSpPr>
          <p:cNvPr id="298" name="Shape 298"/>
          <p:cNvSpPr/>
          <p:nvPr/>
        </p:nvSpPr>
        <p:spPr>
          <a:xfrm rot="10800000" flipH="1">
            <a:off x="0" y="5090261"/>
            <a:ext cx="9143999" cy="53238"/>
          </a:xfrm>
          <a:prstGeom prst="rect">
            <a:avLst/>
          </a:prstGeom>
          <a:solidFill>
            <a:schemeClr val="dk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Only">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268521" y="4769"/>
            <a:ext cx="8696839"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asic 2">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268521" y="4769"/>
            <a:ext cx="8696839"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03" name="Shape 303"/>
          <p:cNvSpPr txBox="1">
            <a:spLocks noGrp="1"/>
          </p:cNvSpPr>
          <p:nvPr>
            <p:ph type="body" idx="1"/>
          </p:nvPr>
        </p:nvSpPr>
        <p:spPr>
          <a:xfrm>
            <a:off x="253812" y="765811"/>
            <a:ext cx="8615891" cy="276999"/>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chemeClr val="accent2"/>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04" name="Shape 304"/>
          <p:cNvSpPr txBox="1">
            <a:spLocks noGrp="1"/>
          </p:cNvSpPr>
          <p:nvPr>
            <p:ph type="ftr" idx="11"/>
          </p:nvPr>
        </p:nvSpPr>
        <p:spPr>
          <a:xfrm>
            <a:off x="250363" y="4703177"/>
            <a:ext cx="8054785" cy="321287"/>
          </a:xfrm>
          <a:prstGeom prst="rect">
            <a:avLst/>
          </a:prstGeom>
          <a:noFill/>
          <a:ln>
            <a:noFill/>
          </a:ln>
        </p:spPr>
        <p:txBody>
          <a:bodyPr lIns="68575" tIns="68575" rIns="68575" bIns="68575" anchor="ctr" anchorCtr="0"/>
          <a:lstStyle>
            <a:lvl1pPr marL="0" marR="0" lvl="0" indent="0" algn="l" rtl="0">
              <a:lnSpc>
                <a:spcPct val="100000"/>
              </a:lnSpc>
              <a:spcBef>
                <a:spcPts val="0"/>
              </a:spcBef>
              <a:spcAft>
                <a:spcPts val="0"/>
              </a:spcAft>
              <a:buClr>
                <a:srgbClr val="888888"/>
              </a:buClr>
              <a:buSzPct val="137500"/>
              <a:buFont typeface="Arial"/>
              <a:buNone/>
              <a:defRPr sz="800" b="0" i="0" u="none" strike="noStrike" cap="none">
                <a:solidFill>
                  <a:srgbClr val="888888"/>
                </a:solidFill>
                <a:latin typeface="Arial"/>
                <a:ea typeface="Arial"/>
                <a:cs typeface="Arial"/>
                <a:sym typeface="Arial"/>
              </a:defRPr>
            </a:lvl1pPr>
            <a:lvl2pPr marL="342900" marR="0" lvl="1"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2pPr>
            <a:lvl3pPr marL="685800" marR="0" lvl="2"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3pPr>
            <a:lvl4pPr marL="1028700" marR="0" lvl="3"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4pPr>
            <a:lvl5pPr marL="1371600" marR="0" lvl="4"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5pPr>
            <a:lvl6pPr marL="1714500" marR="0" lvl="5"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6pPr>
            <a:lvl7pPr marL="2057400" marR="0" lvl="6"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7pPr>
            <a:lvl8pPr marL="2400300" marR="0" lvl="7"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8pPr>
            <a:lvl9pPr marL="2743200" marR="0" lvl="8" indent="0" algn="l" rtl="0">
              <a:lnSpc>
                <a:spcPct val="100000"/>
              </a:lnSpc>
              <a:spcBef>
                <a:spcPts val="0"/>
              </a:spcBef>
              <a:spcAft>
                <a:spcPts val="0"/>
              </a:spcAft>
              <a:buClr>
                <a:srgbClr val="000000"/>
              </a:buClr>
              <a:buSzPct val="100000"/>
              <a:buFont typeface="Arial"/>
              <a:buNone/>
              <a:defRPr sz="11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asic">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268521" y="45110"/>
            <a:ext cx="8608358" cy="640689"/>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07" name="Shape 307"/>
          <p:cNvSpPr txBox="1">
            <a:spLocks noGrp="1"/>
          </p:cNvSpPr>
          <p:nvPr>
            <p:ph type="body" idx="1"/>
          </p:nvPr>
        </p:nvSpPr>
        <p:spPr>
          <a:xfrm>
            <a:off x="268520" y="748206"/>
            <a:ext cx="8608359" cy="472677"/>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08" name="Shape 308"/>
          <p:cNvSpPr/>
          <p:nvPr/>
        </p:nvSpPr>
        <p:spPr>
          <a:xfrm rot="10800000" flipH="1">
            <a:off x="0" y="5090261"/>
            <a:ext cx="9143999" cy="53238"/>
          </a:xfrm>
          <a:prstGeom prst="rect">
            <a:avLst/>
          </a:prstGeom>
          <a:solidFill>
            <a:schemeClr val="dk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09" name="Shape 309"/>
          <p:cNvSpPr txBox="1">
            <a:spLocks noGrp="1"/>
          </p:cNvSpPr>
          <p:nvPr>
            <p:ph type="body" idx="2"/>
          </p:nvPr>
        </p:nvSpPr>
        <p:spPr>
          <a:xfrm>
            <a:off x="268520" y="1284194"/>
            <a:ext cx="8608359" cy="335567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1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310"/>
        <p:cNvGrpSpPr/>
        <p:nvPr/>
      </p:nvGrpSpPr>
      <p:grpSpPr>
        <a:xfrm>
          <a:off x="0" y="0"/>
          <a:ext cx="0" cy="0"/>
          <a:chOff x="0" y="0"/>
          <a:chExt cx="0" cy="0"/>
        </a:xfrm>
      </p:grpSpPr>
      <p:sp>
        <p:nvSpPr>
          <p:cNvPr id="311" name="Shape 311"/>
          <p:cNvSpPr txBox="1">
            <a:spLocks noGrp="1"/>
          </p:cNvSpPr>
          <p:nvPr>
            <p:ph type="ctrTitle"/>
          </p:nvPr>
        </p:nvSpPr>
        <p:spPr>
          <a:xfrm>
            <a:off x="270341" y="1931662"/>
            <a:ext cx="8183260" cy="161795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Arial"/>
              <a:buNone/>
              <a:defRPr sz="4100" b="0" i="0" u="none" strike="noStrike" cap="none">
                <a:solidFill>
                  <a:schemeClr val="l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12" name="Shape 312"/>
          <p:cNvSpPr txBox="1">
            <a:spLocks noGrp="1"/>
          </p:cNvSpPr>
          <p:nvPr>
            <p:ph type="subTitle" idx="1"/>
          </p:nvPr>
        </p:nvSpPr>
        <p:spPr>
          <a:xfrm>
            <a:off x="270341" y="3805391"/>
            <a:ext cx="8183260" cy="800099"/>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chemeClr val="lt1"/>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cxnSp>
        <p:nvCxnSpPr>
          <p:cNvPr id="313" name="Shape 313"/>
          <p:cNvCxnSpPr/>
          <p:nvPr/>
        </p:nvCxnSpPr>
        <p:spPr>
          <a:xfrm>
            <a:off x="265305" y="3691067"/>
            <a:ext cx="8878695" cy="0"/>
          </a:xfrm>
          <a:prstGeom prst="straightConnector1">
            <a:avLst/>
          </a:prstGeom>
          <a:noFill/>
          <a:ln w="12700" cap="flat" cmpd="sng">
            <a:solidFill>
              <a:schemeClr val="lt1"/>
            </a:solidFill>
            <a:prstDash val="solid"/>
            <a:round/>
            <a:headEnd type="none" w="med" len="med"/>
            <a:tailEnd type="none" w="med" len="med"/>
          </a:ln>
        </p:spPr>
      </p:cxnSp>
      <p:pic>
        <p:nvPicPr>
          <p:cNvPr id="314" name="Shape 3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90166" y="2839696"/>
            <a:ext cx="1934095" cy="1975628"/>
          </a:xfrm>
          <a:prstGeom prst="rect">
            <a:avLst/>
          </a:prstGeom>
          <a:noFill/>
          <a:ln>
            <a:noFill/>
          </a:ln>
        </p:spPr>
      </p:pic>
      <p:pic>
        <p:nvPicPr>
          <p:cNvPr id="315" name="Shape 3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199" y="-75236"/>
            <a:ext cx="355131" cy="355131"/>
          </a:xfrm>
          <a:prstGeom prst="rect">
            <a:avLst/>
          </a:prstGeom>
          <a:noFill/>
          <a:ln>
            <a:noFill/>
          </a:ln>
        </p:spPr>
      </p:pic>
      <p:sp>
        <p:nvSpPr>
          <p:cNvPr id="316" name="Shape 316"/>
          <p:cNvSpPr/>
          <p:nvPr/>
        </p:nvSpPr>
        <p:spPr>
          <a:xfrm>
            <a:off x="-739492" y="-121700"/>
            <a:ext cx="964721"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317" name="Shape 31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521032" y="638387"/>
            <a:ext cx="1479486" cy="1479486"/>
          </a:xfrm>
          <a:prstGeom prst="rect">
            <a:avLst/>
          </a:prstGeom>
          <a:noFill/>
          <a:ln>
            <a:noFill/>
          </a:ln>
        </p:spPr>
      </p:pic>
      <p:sp>
        <p:nvSpPr>
          <p:cNvPr id="318" name="Shape 318"/>
          <p:cNvSpPr/>
          <p:nvPr/>
        </p:nvSpPr>
        <p:spPr>
          <a:xfrm>
            <a:off x="8521032" y="370716"/>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grpSp>
        <p:nvGrpSpPr>
          <p:cNvPr id="319" name="Shape 319"/>
          <p:cNvGrpSpPr/>
          <p:nvPr/>
        </p:nvGrpSpPr>
        <p:grpSpPr>
          <a:xfrm>
            <a:off x="6516798" y="3770055"/>
            <a:ext cx="828488" cy="724528"/>
            <a:chOff x="9356932" y="5612937"/>
            <a:chExt cx="434231" cy="379842"/>
          </a:xfrm>
        </p:grpSpPr>
        <p:sp>
          <p:nvSpPr>
            <p:cNvPr id="320" name="Shape 320"/>
            <p:cNvSpPr/>
            <p:nvPr/>
          </p:nvSpPr>
          <p:spPr>
            <a:xfrm>
              <a:off x="9356932" y="5612937"/>
              <a:ext cx="338650" cy="338650"/>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sp>
          <p:nvSpPr>
            <p:cNvPr id="321" name="Shape 321"/>
            <p:cNvSpPr/>
            <p:nvPr/>
          </p:nvSpPr>
          <p:spPr>
            <a:xfrm>
              <a:off x="9600003" y="5801619"/>
              <a:ext cx="191160" cy="191160"/>
            </a:xfrm>
            <a:prstGeom prst="ellipse">
              <a:avLst/>
            </a:prstGeom>
            <a:solidFill>
              <a:srgbClr val="FFFFFF">
                <a:alpha val="1568"/>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grpSp>
      <p:pic>
        <p:nvPicPr>
          <p:cNvPr id="322" name="Shape 32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81574" y="3734766"/>
            <a:ext cx="1912143" cy="1912143"/>
          </a:xfrm>
          <a:prstGeom prst="rect">
            <a:avLst/>
          </a:prstGeom>
          <a:noFill/>
          <a:ln>
            <a:noFill/>
          </a:ln>
        </p:spPr>
      </p:pic>
      <p:pic>
        <p:nvPicPr>
          <p:cNvPr id="323" name="Shape 323" descr="PublicSectorDevWorkshopLogoMain.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80201" y="328468"/>
            <a:ext cx="3838796" cy="1151339"/>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_Title Slide_B">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324"/>
        <p:cNvGrpSpPr/>
        <p:nvPr/>
      </p:nvGrpSpPr>
      <p:grpSpPr>
        <a:xfrm>
          <a:off x="0" y="0"/>
          <a:ext cx="0" cy="0"/>
          <a:chOff x="0" y="0"/>
          <a:chExt cx="0" cy="0"/>
        </a:xfrm>
      </p:grpSpPr>
      <p:pic>
        <p:nvPicPr>
          <p:cNvPr id="325" name="Shape 3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6199" y="-75236"/>
            <a:ext cx="355131" cy="355131"/>
          </a:xfrm>
          <a:prstGeom prst="rect">
            <a:avLst/>
          </a:prstGeom>
          <a:noFill/>
          <a:ln>
            <a:noFill/>
          </a:ln>
        </p:spPr>
      </p:pic>
      <p:sp>
        <p:nvSpPr>
          <p:cNvPr id="326" name="Shape 326"/>
          <p:cNvSpPr/>
          <p:nvPr/>
        </p:nvSpPr>
        <p:spPr>
          <a:xfrm>
            <a:off x="-739492" y="-121700"/>
            <a:ext cx="964721"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327" name="Shape 3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21032" y="638387"/>
            <a:ext cx="1479486" cy="1479486"/>
          </a:xfrm>
          <a:prstGeom prst="rect">
            <a:avLst/>
          </a:prstGeom>
          <a:noFill/>
          <a:ln>
            <a:noFill/>
          </a:ln>
        </p:spPr>
      </p:pic>
      <p:sp>
        <p:nvSpPr>
          <p:cNvPr id="328" name="Shape 328"/>
          <p:cNvSpPr/>
          <p:nvPr/>
        </p:nvSpPr>
        <p:spPr>
          <a:xfrm>
            <a:off x="8521032" y="370716"/>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chemeClr val="lt1"/>
              </a:solidFill>
              <a:latin typeface="Arial"/>
              <a:ea typeface="Arial"/>
              <a:cs typeface="Arial"/>
              <a:sym typeface="Arial"/>
            </a:endParaRPr>
          </a:p>
        </p:txBody>
      </p:sp>
      <p:pic>
        <p:nvPicPr>
          <p:cNvPr id="329" name="Shape 32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1574" y="3734766"/>
            <a:ext cx="1912143" cy="1912143"/>
          </a:xfrm>
          <a:prstGeom prst="rect">
            <a:avLst/>
          </a:prstGeom>
          <a:noFill/>
          <a:ln>
            <a:noFill/>
          </a:ln>
        </p:spPr>
      </p:pic>
      <p:sp>
        <p:nvSpPr>
          <p:cNvPr id="330" name="Shape 330"/>
          <p:cNvSpPr txBox="1">
            <a:spLocks noGrp="1"/>
          </p:cNvSpPr>
          <p:nvPr>
            <p:ph type="ctrTitle"/>
          </p:nvPr>
        </p:nvSpPr>
        <p:spPr>
          <a:xfrm>
            <a:off x="3446105" y="666443"/>
            <a:ext cx="5535691" cy="1971674"/>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Arial"/>
              <a:buNone/>
              <a:defRPr sz="4100" b="0" i="0" u="none" strike="noStrike" cap="none">
                <a:solidFill>
                  <a:schemeClr val="l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31" name="Shape 331"/>
          <p:cNvSpPr txBox="1">
            <a:spLocks noGrp="1"/>
          </p:cNvSpPr>
          <p:nvPr>
            <p:ph type="subTitle" idx="1"/>
          </p:nvPr>
        </p:nvSpPr>
        <p:spPr>
          <a:xfrm>
            <a:off x="3446105" y="2752419"/>
            <a:ext cx="5535691" cy="1056031"/>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2100" b="0" i="0" u="none" strike="noStrike" cap="none">
                <a:solidFill>
                  <a:srgbClr val="C4EEFF"/>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cxnSp>
        <p:nvCxnSpPr>
          <p:cNvPr id="332" name="Shape 332"/>
          <p:cNvCxnSpPr/>
          <p:nvPr/>
        </p:nvCxnSpPr>
        <p:spPr>
          <a:xfrm>
            <a:off x="3108730" y="1514475"/>
            <a:ext cx="0" cy="2078519"/>
          </a:xfrm>
          <a:prstGeom prst="straightConnector1">
            <a:avLst/>
          </a:prstGeom>
          <a:noFill/>
          <a:ln w="12700" cap="flat" cmpd="sng">
            <a:solidFill>
              <a:srgbClr val="C5EEFF"/>
            </a:solidFill>
            <a:prstDash val="solid"/>
            <a:round/>
            <a:headEnd type="none" w="med" len="med"/>
            <a:tailEnd type="none" w="med" len="med"/>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asic_dark_pattern">
    <p:bg>
      <p:bgPr>
        <a:solidFill>
          <a:schemeClr val="dk2"/>
        </a:solidFill>
        <a:effectLst/>
      </p:bgPr>
    </p:bg>
    <p:spTree>
      <p:nvGrpSpPr>
        <p:cNvPr id="1" name="Shape 333"/>
        <p:cNvGrpSpPr/>
        <p:nvPr/>
      </p:nvGrpSpPr>
      <p:grpSpPr>
        <a:xfrm>
          <a:off x="0" y="0"/>
          <a:ext cx="0" cy="0"/>
          <a:chOff x="0" y="0"/>
          <a:chExt cx="0" cy="0"/>
        </a:xfrm>
      </p:grpSpPr>
      <p:pic>
        <p:nvPicPr>
          <p:cNvPr id="334" name="Shape 334" descr="C:\Users\andrew\Desktop\back.png"/>
          <p:cNvPicPr preferRelativeResize="0"/>
          <p:nvPr/>
        </p:nvPicPr>
        <p:blipFill rotWithShape="1">
          <a:blip r:embed="rId2" cstate="email">
            <a:alphaModFix/>
            <a:extLst>
              <a:ext uri="{28A0092B-C50C-407E-A947-70E740481C1C}">
                <a14:useLocalDpi xmlns:a14="http://schemas.microsoft.com/office/drawing/2010/main"/>
              </a:ext>
            </a:extLst>
          </a:blip>
          <a:srcRect t="28274" r="28253"/>
          <a:stretch/>
        </p:blipFill>
        <p:spPr>
          <a:xfrm rot="10800000" flipH="1">
            <a:off x="0" y="-1"/>
            <a:ext cx="9143999" cy="5143501"/>
          </a:xfrm>
          <a:prstGeom prst="rect">
            <a:avLst/>
          </a:prstGeom>
          <a:noFill/>
          <a:ln>
            <a:noFill/>
          </a:ln>
        </p:spPr>
      </p:pic>
      <p:sp>
        <p:nvSpPr>
          <p:cNvPr id="335" name="Shape 335"/>
          <p:cNvSpPr/>
          <p:nvPr/>
        </p:nvSpPr>
        <p:spPr>
          <a:xfrm>
            <a:off x="0" y="0"/>
            <a:ext cx="9143999" cy="5143500"/>
          </a:xfrm>
          <a:prstGeom prst="rect">
            <a:avLst/>
          </a:prstGeom>
          <a:blipFill rotWithShape="1">
            <a:blip r:embed="rId3" cstate="email">
              <a:alphaModFix amt="40000"/>
              <a:extLst>
                <a:ext uri="{28A0092B-C50C-407E-A947-70E740481C1C}">
                  <a14:useLocalDpi xmlns:a14="http://schemas.microsoft.com/office/drawing/2010/main"/>
                </a:ext>
              </a:extLst>
            </a:blip>
            <a:tile tx="0" ty="0" sx="100000" sy="100000" flip="none" algn="tl"/>
          </a:blip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6" name="Shape 336"/>
          <p:cNvSpPr/>
          <p:nvPr/>
        </p:nvSpPr>
        <p:spPr>
          <a:xfrm>
            <a:off x="0" y="0"/>
            <a:ext cx="9143999" cy="5143500"/>
          </a:xfrm>
          <a:prstGeom prst="rect">
            <a:avLst/>
          </a:prstGeom>
          <a:gradFill>
            <a:gsLst>
              <a:gs pos="0">
                <a:srgbClr val="009CDB">
                  <a:alpha val="47450"/>
                </a:srgbClr>
              </a:gs>
              <a:gs pos="41000">
                <a:srgbClr val="009CDB">
                  <a:alpha val="52549"/>
                </a:srgbClr>
              </a:gs>
              <a:gs pos="100000">
                <a:schemeClr val="dk2"/>
              </a:gs>
            </a:gsLst>
            <a:lin ang="0" scaled="0"/>
          </a:gra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7" name="Shape 337"/>
          <p:cNvSpPr txBox="1">
            <a:spLocks noGrp="1"/>
          </p:cNvSpPr>
          <p:nvPr>
            <p:ph type="title"/>
          </p:nvPr>
        </p:nvSpPr>
        <p:spPr>
          <a:xfrm>
            <a:off x="268521" y="45110"/>
            <a:ext cx="8608358" cy="640689"/>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38" name="Shape 338"/>
          <p:cNvSpPr txBox="1">
            <a:spLocks noGrp="1"/>
          </p:cNvSpPr>
          <p:nvPr>
            <p:ph type="body" idx="1"/>
          </p:nvPr>
        </p:nvSpPr>
        <p:spPr>
          <a:xfrm>
            <a:off x="268520" y="748206"/>
            <a:ext cx="8608359" cy="472677"/>
          </a:xfrm>
          <a:prstGeom prst="rect">
            <a:avLst/>
          </a:prstGeom>
          <a:noFill/>
          <a:ln>
            <a:noFill/>
          </a:ln>
        </p:spPr>
        <p:txBody>
          <a:bodyPr lIns="68575" tIns="68575" rIns="68575" bIns="68575" anchor="t" anchorCtr="0"/>
          <a:lstStyle>
            <a:lvl1pPr marL="0" marR="0" lvl="0" indent="0" algn="l" rtl="0">
              <a:lnSpc>
                <a:spcPct val="100000"/>
              </a:lnSpc>
              <a:spcBef>
                <a:spcPts val="400"/>
              </a:spcBef>
              <a:spcAft>
                <a:spcPts val="0"/>
              </a:spcAft>
              <a:buClr>
                <a:schemeClr val="dk2"/>
              </a:buClr>
              <a:buFont typeface="Arial"/>
              <a:buNone/>
              <a:defRPr sz="1800" b="0"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39" name="Shape 339"/>
          <p:cNvSpPr txBox="1">
            <a:spLocks noGrp="1"/>
          </p:cNvSpPr>
          <p:nvPr>
            <p:ph type="body" idx="2"/>
          </p:nvPr>
        </p:nvSpPr>
        <p:spPr>
          <a:xfrm>
            <a:off x="268520" y="1284194"/>
            <a:ext cx="8608359" cy="335567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lt1"/>
              </a:buClr>
              <a:buSzPct val="77777"/>
              <a:buFont typeface="Arial"/>
              <a:buChar char="•"/>
              <a:defRPr sz="1800" b="0" i="0" u="none" strike="noStrike" cap="none">
                <a:solidFill>
                  <a:schemeClr val="lt1"/>
                </a:solidFill>
                <a:latin typeface="Arial"/>
                <a:ea typeface="Arial"/>
                <a:cs typeface="Arial"/>
                <a:sym typeface="Arial"/>
              </a:defRPr>
            </a:lvl1pPr>
            <a:lvl2pPr marL="342900" marR="0" lvl="1" indent="-12700" algn="l" rtl="0">
              <a:lnSpc>
                <a:spcPct val="100000"/>
              </a:lnSpc>
              <a:spcBef>
                <a:spcPts val="300"/>
              </a:spcBef>
              <a:spcAft>
                <a:spcPts val="0"/>
              </a:spcAft>
              <a:buClr>
                <a:schemeClr val="lt1"/>
              </a:buClr>
              <a:buSzPct val="80000"/>
              <a:buFont typeface="Arial"/>
              <a:buChar char="–"/>
              <a:defRPr sz="1500" b="0" i="0" u="none" strike="noStrike" cap="none">
                <a:solidFill>
                  <a:schemeClr val="lt1"/>
                </a:solidFill>
                <a:latin typeface="Arial"/>
                <a:ea typeface="Arial"/>
                <a:cs typeface="Arial"/>
                <a:sym typeface="Arial"/>
              </a:defRPr>
            </a:lvl2pPr>
            <a:lvl3pPr marL="469900" marR="0" lvl="2" indent="12700" algn="l" rtl="0">
              <a:lnSpc>
                <a:spcPct val="100000"/>
              </a:lnSpc>
              <a:spcBef>
                <a:spcPts val="300"/>
              </a:spcBef>
              <a:spcAft>
                <a:spcPts val="0"/>
              </a:spcAft>
              <a:buClr>
                <a:schemeClr val="lt1"/>
              </a:buClr>
              <a:buSzPct val="78571"/>
              <a:buFont typeface="Arial"/>
              <a:buChar char="•"/>
              <a:defRPr sz="1400" b="0" i="0" u="none" strike="noStrike" cap="none">
                <a:solidFill>
                  <a:schemeClr val="lt1"/>
                </a:solidFill>
                <a:latin typeface="Arial"/>
                <a:ea typeface="Arial"/>
                <a:cs typeface="Arial"/>
                <a:sym typeface="Arial"/>
              </a:defRPr>
            </a:lvl3pPr>
            <a:lvl4pPr marL="596900" marR="0" lvl="3"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4pPr>
            <a:lvl5pPr marL="736600" marR="0" lvl="4"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0" name="Shape 340"/>
          <p:cNvSpPr/>
          <p:nvPr/>
        </p:nvSpPr>
        <p:spPr>
          <a:xfrm rot="10800000" flipH="1">
            <a:off x="0" y="5090261"/>
            <a:ext cx="9143999" cy="53238"/>
          </a:xfrm>
          <a:prstGeom prst="rect">
            <a:avLst/>
          </a:prstGeom>
          <a:solidFill>
            <a:srgbClr val="0075A4"/>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Salesforce Platform">
    <p:bg>
      <p:bgPr>
        <a:solidFill>
          <a:schemeClr val="lt1"/>
        </a:solidFill>
        <a:effectLst/>
      </p:bgPr>
    </p:bg>
    <p:spTree>
      <p:nvGrpSpPr>
        <p:cNvPr id="1" name="Shape 341"/>
        <p:cNvGrpSpPr/>
        <p:nvPr/>
      </p:nvGrpSpPr>
      <p:grpSpPr>
        <a:xfrm>
          <a:off x="0" y="0"/>
          <a:ext cx="0" cy="0"/>
          <a:chOff x="0" y="0"/>
          <a:chExt cx="0" cy="0"/>
        </a:xfrm>
      </p:grpSpPr>
      <p:pic>
        <p:nvPicPr>
          <p:cNvPr id="342" name="Shape 342" descr="NewTemplateDiagonal5050.pn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43999"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2-column">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4615346" y="752708"/>
            <a:ext cx="4253068"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5" name="Shape 345"/>
          <p:cNvSpPr txBox="1">
            <a:spLocks noGrp="1"/>
          </p:cNvSpPr>
          <p:nvPr>
            <p:ph type="title"/>
          </p:nvPr>
        </p:nvSpPr>
        <p:spPr>
          <a:xfrm>
            <a:off x="268521"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46" name="Shape 346"/>
          <p:cNvSpPr txBox="1">
            <a:spLocks noGrp="1"/>
          </p:cNvSpPr>
          <p:nvPr>
            <p:ph type="body" idx="2"/>
          </p:nvPr>
        </p:nvSpPr>
        <p:spPr>
          <a:xfrm>
            <a:off x="268519" y="752973"/>
            <a:ext cx="4253068"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254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_2-column">
    <p:spTree>
      <p:nvGrpSpPr>
        <p:cNvPr id="1" name="Shape 347"/>
        <p:cNvGrpSpPr/>
        <p:nvPr/>
      </p:nvGrpSpPr>
      <p:grpSpPr>
        <a:xfrm>
          <a:off x="0" y="0"/>
          <a:ext cx="0" cy="0"/>
          <a:chOff x="0" y="0"/>
          <a:chExt cx="0" cy="0"/>
        </a:xfrm>
      </p:grpSpPr>
      <p:sp>
        <p:nvSpPr>
          <p:cNvPr id="348" name="Shape 348"/>
          <p:cNvSpPr txBox="1">
            <a:spLocks noGrp="1"/>
          </p:cNvSpPr>
          <p:nvPr>
            <p:ph type="body" idx="1"/>
          </p:nvPr>
        </p:nvSpPr>
        <p:spPr>
          <a:xfrm>
            <a:off x="4615346" y="752708"/>
            <a:ext cx="4253068"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49" name="Shape 349"/>
          <p:cNvSpPr txBox="1">
            <a:spLocks noGrp="1"/>
          </p:cNvSpPr>
          <p:nvPr>
            <p:ph type="title"/>
          </p:nvPr>
        </p:nvSpPr>
        <p:spPr>
          <a:xfrm>
            <a:off x="268521"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50" name="Shape 350"/>
          <p:cNvSpPr txBox="1">
            <a:spLocks noGrp="1"/>
          </p:cNvSpPr>
          <p:nvPr>
            <p:ph type="body" idx="2"/>
          </p:nvPr>
        </p:nvSpPr>
        <p:spPr>
          <a:xfrm>
            <a:off x="268519" y="752973"/>
            <a:ext cx="4253068"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254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lide - Gov Building">
    <p:spTree>
      <p:nvGrpSpPr>
        <p:cNvPr id="1" name="Shape 351"/>
        <p:cNvGrpSpPr/>
        <p:nvPr/>
      </p:nvGrpSpPr>
      <p:grpSpPr>
        <a:xfrm>
          <a:off x="0" y="0"/>
          <a:ext cx="0" cy="0"/>
          <a:chOff x="0" y="0"/>
          <a:chExt cx="0" cy="0"/>
        </a:xfrm>
      </p:grpSpPr>
      <p:sp>
        <p:nvSpPr>
          <p:cNvPr id="352" name="Shape 352"/>
          <p:cNvSpPr/>
          <p:nvPr/>
        </p:nvSpPr>
        <p:spPr>
          <a:xfrm>
            <a:off x="0" y="0"/>
            <a:ext cx="9143999" cy="5143500"/>
          </a:xfrm>
          <a:prstGeom prst="rect">
            <a:avLst/>
          </a:prstGeom>
          <a:gradFill>
            <a:gsLst>
              <a:gs pos="0">
                <a:srgbClr val="07B7FF"/>
              </a:gs>
              <a:gs pos="43000">
                <a:srgbClr val="07B7FF"/>
              </a:gs>
              <a:gs pos="90000">
                <a:srgbClr val="008FC9"/>
              </a:gs>
              <a:gs pos="100000">
                <a:srgbClr val="008FC9"/>
              </a:gs>
            </a:gsLst>
            <a:lin ang="6000000" scaled="0"/>
          </a:gra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3" name="Shape 353"/>
          <p:cNvSpPr/>
          <p:nvPr/>
        </p:nvSpPr>
        <p:spPr>
          <a:xfrm>
            <a:off x="-6230" y="0"/>
            <a:ext cx="9143999" cy="5143500"/>
          </a:xfrm>
          <a:prstGeom prst="rect">
            <a:avLst/>
          </a:prstGeom>
          <a:gradFill>
            <a:gsLst>
              <a:gs pos="0">
                <a:srgbClr val="457BCD">
                  <a:alpha val="87450"/>
                </a:srgbClr>
              </a:gs>
              <a:gs pos="38000">
                <a:srgbClr val="457BCD">
                  <a:alpha val="87450"/>
                </a:srgbClr>
              </a:gs>
              <a:gs pos="98000">
                <a:srgbClr val="07B7FF">
                  <a:alpha val="0"/>
                </a:srgbClr>
              </a:gs>
              <a:gs pos="100000">
                <a:srgbClr val="07B7FF">
                  <a:alpha val="0"/>
                </a:srgbClr>
              </a:gs>
            </a:gsLst>
            <a:lin ang="12000000" scaled="0"/>
          </a:gra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354" name="Shape 354"/>
          <p:cNvSpPr txBox="1">
            <a:spLocks noGrp="1"/>
          </p:cNvSpPr>
          <p:nvPr>
            <p:ph type="ctrTitle"/>
          </p:nvPr>
        </p:nvSpPr>
        <p:spPr>
          <a:xfrm>
            <a:off x="270341" y="1470660"/>
            <a:ext cx="8605697" cy="17639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Montserrat"/>
              <a:buNone/>
              <a:defRPr sz="3600" b="0" i="0" u="none" strike="noStrike" cap="none">
                <a:solidFill>
                  <a:schemeClr val="lt1"/>
                </a:solidFill>
                <a:latin typeface="Montserrat"/>
                <a:ea typeface="Montserrat"/>
                <a:cs typeface="Montserrat"/>
                <a:sym typeface="Montserrat"/>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55" name="Shape 355"/>
          <p:cNvSpPr txBox="1">
            <a:spLocks noGrp="1"/>
          </p:cNvSpPr>
          <p:nvPr>
            <p:ph type="subTitle" idx="1"/>
          </p:nvPr>
        </p:nvSpPr>
        <p:spPr>
          <a:xfrm>
            <a:off x="270341" y="3421379"/>
            <a:ext cx="4046303" cy="1185148"/>
          </a:xfrm>
          <a:prstGeom prst="rect">
            <a:avLst/>
          </a:prstGeom>
          <a:noFill/>
          <a:ln>
            <a:noFill/>
          </a:ln>
        </p:spPr>
        <p:txBody>
          <a:bodyPr lIns="68575" tIns="68575" rIns="68575" bIns="68575" anchor="t" anchorCtr="0"/>
          <a:lstStyle>
            <a:lvl1pPr marL="0" marR="0" lvl="0" indent="0" algn="l" rtl="0">
              <a:lnSpc>
                <a:spcPct val="120000"/>
              </a:lnSpc>
              <a:spcBef>
                <a:spcPts val="300"/>
              </a:spcBef>
              <a:spcAft>
                <a:spcPts val="0"/>
              </a:spcAft>
              <a:buClr>
                <a:schemeClr val="dk2"/>
              </a:buClr>
              <a:buFont typeface="Arial"/>
              <a:buNone/>
              <a:defRPr sz="1500" b="0" i="0" u="none" strike="noStrike" cap="none">
                <a:solidFill>
                  <a:schemeClr val="accent2"/>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pic>
        <p:nvPicPr>
          <p:cNvPr id="356" name="Shape 35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5116256" y="0"/>
            <a:ext cx="4021510" cy="5143500"/>
          </a:xfrm>
          <a:prstGeom prst="rect">
            <a:avLst/>
          </a:prstGeom>
          <a:noFill/>
          <a:ln>
            <a:noFill/>
          </a:ln>
        </p:spPr>
      </p:pic>
      <p:sp>
        <p:nvSpPr>
          <p:cNvPr id="357" name="Shape 357"/>
          <p:cNvSpPr/>
          <p:nvPr/>
        </p:nvSpPr>
        <p:spPr>
          <a:xfrm>
            <a:off x="4508881" y="0"/>
            <a:ext cx="666424" cy="5143500"/>
          </a:xfrm>
          <a:prstGeom prst="rect">
            <a:avLst/>
          </a:prstGeom>
          <a:gradFill>
            <a:gsLst>
              <a:gs pos="0">
                <a:srgbClr val="000000">
                  <a:alpha val="0"/>
                </a:srgbClr>
              </a:gs>
              <a:gs pos="10000">
                <a:srgbClr val="000000">
                  <a:alpha val="0"/>
                </a:srgbClr>
              </a:gs>
              <a:gs pos="90000">
                <a:srgbClr val="000000">
                  <a:alpha val="13333"/>
                </a:srgbClr>
              </a:gs>
              <a:gs pos="100000">
                <a:srgbClr val="000000">
                  <a:alpha val="13333"/>
                </a:srgbClr>
              </a:gs>
            </a:gsLst>
            <a:lin ang="0" scaled="0"/>
          </a:gra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8" name="Shape 358"/>
          <p:cNvSpPr/>
          <p:nvPr/>
        </p:nvSpPr>
        <p:spPr>
          <a:xfrm>
            <a:off x="5084295" y="0"/>
            <a:ext cx="91010" cy="5143500"/>
          </a:xfrm>
          <a:prstGeom prst="rect">
            <a:avLst/>
          </a:prstGeom>
          <a:gradFill>
            <a:gsLst>
              <a:gs pos="0">
                <a:schemeClr val="dk2"/>
              </a:gs>
              <a:gs pos="100000">
                <a:srgbClr val="2961A7"/>
              </a:gs>
            </a:gsLst>
            <a:lin ang="7200000" scaled="0"/>
          </a:gra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359" name="Shape 359" descr="PublicSectorDevWorkshopLogoMain.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53668" y="328468"/>
            <a:ext cx="3838796" cy="1151339"/>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Title Slide 2 - Gov Building">
    <p:spTree>
      <p:nvGrpSpPr>
        <p:cNvPr id="1" name="Shape 360"/>
        <p:cNvGrpSpPr/>
        <p:nvPr/>
      </p:nvGrpSpPr>
      <p:grpSpPr>
        <a:xfrm>
          <a:off x="0" y="0"/>
          <a:ext cx="0" cy="0"/>
          <a:chOff x="0" y="0"/>
          <a:chExt cx="0" cy="0"/>
        </a:xfrm>
      </p:grpSpPr>
      <p:sp>
        <p:nvSpPr>
          <p:cNvPr id="361" name="Shape 361"/>
          <p:cNvSpPr/>
          <p:nvPr/>
        </p:nvSpPr>
        <p:spPr>
          <a:xfrm>
            <a:off x="0" y="0"/>
            <a:ext cx="9143999" cy="5143500"/>
          </a:xfrm>
          <a:prstGeom prst="rect">
            <a:avLst/>
          </a:prstGeom>
          <a:gradFill>
            <a:gsLst>
              <a:gs pos="0">
                <a:srgbClr val="07B7FF"/>
              </a:gs>
              <a:gs pos="43000">
                <a:srgbClr val="07B7FF"/>
              </a:gs>
              <a:gs pos="90000">
                <a:srgbClr val="008FC9"/>
              </a:gs>
              <a:gs pos="100000">
                <a:srgbClr val="008FC9"/>
              </a:gs>
            </a:gsLst>
            <a:lin ang="6000000" scaled="0"/>
          </a:gra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62" name="Shape 362"/>
          <p:cNvSpPr/>
          <p:nvPr/>
        </p:nvSpPr>
        <p:spPr>
          <a:xfrm>
            <a:off x="-6230" y="0"/>
            <a:ext cx="9143999" cy="5143500"/>
          </a:xfrm>
          <a:prstGeom prst="rect">
            <a:avLst/>
          </a:prstGeom>
          <a:gradFill>
            <a:gsLst>
              <a:gs pos="0">
                <a:srgbClr val="457BCD">
                  <a:alpha val="87450"/>
                </a:srgbClr>
              </a:gs>
              <a:gs pos="38000">
                <a:srgbClr val="457BCD">
                  <a:alpha val="87450"/>
                </a:srgbClr>
              </a:gs>
              <a:gs pos="98000">
                <a:srgbClr val="07B7FF">
                  <a:alpha val="0"/>
                </a:srgbClr>
              </a:gs>
              <a:gs pos="100000">
                <a:srgbClr val="07B7FF">
                  <a:alpha val="0"/>
                </a:srgbClr>
              </a:gs>
            </a:gsLst>
            <a:lin ang="12000000" scaled="0"/>
          </a:gra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363" name="Shape 363"/>
          <p:cNvSpPr txBox="1">
            <a:spLocks noGrp="1"/>
          </p:cNvSpPr>
          <p:nvPr>
            <p:ph type="ctrTitle"/>
          </p:nvPr>
        </p:nvSpPr>
        <p:spPr>
          <a:xfrm>
            <a:off x="270341" y="1470660"/>
            <a:ext cx="8605697" cy="17639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lt1"/>
              </a:buClr>
              <a:buFont typeface="Montserrat"/>
              <a:buNone/>
              <a:defRPr sz="3600" b="0" i="0" u="none" strike="noStrike" cap="none">
                <a:solidFill>
                  <a:schemeClr val="lt1"/>
                </a:solidFill>
                <a:latin typeface="Montserrat"/>
                <a:ea typeface="Montserrat"/>
                <a:cs typeface="Montserrat"/>
                <a:sym typeface="Montserrat"/>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64" name="Shape 364"/>
          <p:cNvSpPr txBox="1">
            <a:spLocks noGrp="1"/>
          </p:cNvSpPr>
          <p:nvPr>
            <p:ph type="subTitle" idx="1"/>
          </p:nvPr>
        </p:nvSpPr>
        <p:spPr>
          <a:xfrm>
            <a:off x="270341" y="3421379"/>
            <a:ext cx="4046303" cy="1185148"/>
          </a:xfrm>
          <a:prstGeom prst="rect">
            <a:avLst/>
          </a:prstGeom>
          <a:noFill/>
          <a:ln>
            <a:noFill/>
          </a:ln>
        </p:spPr>
        <p:txBody>
          <a:bodyPr lIns="68575" tIns="68575" rIns="68575" bIns="68575" anchor="t" anchorCtr="0"/>
          <a:lstStyle>
            <a:lvl1pPr marL="0" marR="0" lvl="0" indent="0" algn="l" rtl="0">
              <a:lnSpc>
                <a:spcPct val="120000"/>
              </a:lnSpc>
              <a:spcBef>
                <a:spcPts val="300"/>
              </a:spcBef>
              <a:spcAft>
                <a:spcPts val="0"/>
              </a:spcAft>
              <a:buClr>
                <a:schemeClr val="dk2"/>
              </a:buClr>
              <a:buFont typeface="Arial"/>
              <a:buNone/>
              <a:defRPr sz="1500" b="0" i="0" u="none" strike="noStrike" cap="none">
                <a:solidFill>
                  <a:schemeClr val="accent2"/>
                </a:solidFill>
                <a:latin typeface="Arial"/>
                <a:ea typeface="Arial"/>
                <a:cs typeface="Arial"/>
                <a:sym typeface="Arial"/>
              </a:defRPr>
            </a:lvl1pPr>
            <a:lvl2pPr marL="342900" marR="0" lvl="1" indent="0" algn="ctr" rtl="0">
              <a:lnSpc>
                <a:spcPct val="100000"/>
              </a:lnSpc>
              <a:spcBef>
                <a:spcPts val="300"/>
              </a:spcBef>
              <a:spcAft>
                <a:spcPts val="0"/>
              </a:spcAft>
              <a:buClr>
                <a:schemeClr val="dk2"/>
              </a:buClr>
              <a:buFont typeface="Arial"/>
              <a:buNone/>
              <a:defRPr sz="1500" b="0" i="0" u="none" strike="noStrike" cap="none">
                <a:solidFill>
                  <a:srgbClr val="888888"/>
                </a:solidFill>
                <a:latin typeface="Arial"/>
                <a:ea typeface="Arial"/>
                <a:cs typeface="Arial"/>
                <a:sym typeface="Arial"/>
              </a:defRPr>
            </a:lvl2pPr>
            <a:lvl3pPr marL="685800" marR="0" lvl="2" indent="0" algn="ctr" rtl="0">
              <a:lnSpc>
                <a:spcPct val="100000"/>
              </a:lnSpc>
              <a:spcBef>
                <a:spcPts val="300"/>
              </a:spcBef>
              <a:spcAft>
                <a:spcPts val="0"/>
              </a:spcAft>
              <a:buClr>
                <a:schemeClr val="dk2"/>
              </a:buClr>
              <a:buFont typeface="Arial"/>
              <a:buNone/>
              <a:defRPr sz="1400" b="0" i="0" u="none" strike="noStrike" cap="none">
                <a:solidFill>
                  <a:srgbClr val="888888"/>
                </a:solidFill>
                <a:latin typeface="Arial"/>
                <a:ea typeface="Arial"/>
                <a:cs typeface="Arial"/>
                <a:sym typeface="Arial"/>
              </a:defRPr>
            </a:lvl3pPr>
            <a:lvl4pPr marL="1028700" marR="0" lvl="3"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4pPr>
            <a:lvl5pPr marL="1371600" marR="0" lvl="4" indent="0" algn="ctr" rtl="0">
              <a:lnSpc>
                <a:spcPct val="100000"/>
              </a:lnSpc>
              <a:spcBef>
                <a:spcPts val="200"/>
              </a:spcBef>
              <a:spcAft>
                <a:spcPts val="0"/>
              </a:spcAft>
              <a:buClr>
                <a:schemeClr val="dk2"/>
              </a:buClr>
              <a:buFont typeface="Arial"/>
              <a:buNone/>
              <a:defRPr sz="1200" b="0" i="0" u="none" strike="noStrike" cap="none">
                <a:solidFill>
                  <a:srgbClr val="888888"/>
                </a:solidFill>
                <a:latin typeface="Arial"/>
                <a:ea typeface="Arial"/>
                <a:cs typeface="Arial"/>
                <a:sym typeface="Arial"/>
              </a:defRPr>
            </a:lvl5pPr>
            <a:lvl6pPr marL="1714500" marR="0" lvl="5"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6pPr>
            <a:lvl7pPr marL="2057400" marR="0" lvl="6"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7pPr>
            <a:lvl8pPr marL="2400300" marR="0" lvl="7"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8pPr>
            <a:lvl9pPr marL="2743200" marR="0" lvl="8" indent="0" algn="ctr" rtl="0">
              <a:lnSpc>
                <a:spcPct val="100000"/>
              </a:lnSpc>
              <a:spcBef>
                <a:spcPts val="300"/>
              </a:spcBef>
              <a:spcAft>
                <a:spcPts val="0"/>
              </a:spcAft>
              <a:buClr>
                <a:srgbClr val="888888"/>
              </a:buClr>
              <a:buFont typeface="Arial"/>
              <a:buNone/>
              <a:defRPr sz="1500" b="0" i="0" u="none" strike="noStrike" cap="none">
                <a:solidFill>
                  <a:srgbClr val="888888"/>
                </a:solidFill>
                <a:latin typeface="Arial"/>
                <a:ea typeface="Arial"/>
                <a:cs typeface="Arial"/>
                <a:sym typeface="Arial"/>
              </a:defRPr>
            </a:lvl9pPr>
          </a:lstStyle>
          <a:p>
            <a:endParaRPr/>
          </a:p>
        </p:txBody>
      </p:sp>
      <p:pic>
        <p:nvPicPr>
          <p:cNvPr id="365" name="Shape 36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3468523" y="-85725"/>
            <a:ext cx="5763732" cy="5229225"/>
          </a:xfrm>
          <a:prstGeom prst="rect">
            <a:avLst/>
          </a:prstGeom>
          <a:noFill/>
          <a:ln>
            <a:noFill/>
          </a:ln>
        </p:spPr>
      </p:pic>
      <p:pic>
        <p:nvPicPr>
          <p:cNvPr id="366" name="Shape 366" descr="PublicSectorDevWorkshopLogoMain.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53668" y="328468"/>
            <a:ext cx="3838796" cy="1151339"/>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Title Only No Footer">
    <p:spTree>
      <p:nvGrpSpPr>
        <p:cNvPr id="1" name="Shape 367"/>
        <p:cNvGrpSpPr/>
        <p:nvPr/>
      </p:nvGrpSpPr>
      <p:grpSpPr>
        <a:xfrm>
          <a:off x="0" y="0"/>
          <a:ext cx="0" cy="0"/>
          <a:chOff x="0" y="0"/>
          <a:chExt cx="0" cy="0"/>
        </a:xfrm>
      </p:grpSpPr>
      <p:sp>
        <p:nvSpPr>
          <p:cNvPr id="368" name="Shape 368"/>
          <p:cNvSpPr txBox="1">
            <a:spLocks noGrp="1"/>
          </p:cNvSpPr>
          <p:nvPr>
            <p:ph type="title"/>
          </p:nvPr>
        </p:nvSpPr>
        <p:spPr>
          <a:xfrm>
            <a:off x="268521" y="4769"/>
            <a:ext cx="8696839"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Font typeface="Arial"/>
              <a:buNone/>
              <a:defRPr sz="2400" b="0"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69" name="Shape 369"/>
          <p:cNvSpPr/>
          <p:nvPr/>
        </p:nvSpPr>
        <p:spPr>
          <a:xfrm>
            <a:off x="0" y="4257675"/>
            <a:ext cx="9143999" cy="8572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column">
    <p:spTree>
      <p:nvGrpSpPr>
        <p:cNvPr id="1" name="Shape 370"/>
        <p:cNvGrpSpPr/>
        <p:nvPr/>
      </p:nvGrpSpPr>
      <p:grpSpPr>
        <a:xfrm>
          <a:off x="0" y="0"/>
          <a:ext cx="0" cy="0"/>
          <a:chOff x="0" y="0"/>
          <a:chExt cx="0" cy="0"/>
        </a:xfrm>
      </p:grpSpPr>
      <p:sp>
        <p:nvSpPr>
          <p:cNvPr id="371" name="Shape 371"/>
          <p:cNvSpPr txBox="1">
            <a:spLocks noGrp="1"/>
          </p:cNvSpPr>
          <p:nvPr>
            <p:ph type="body" idx="1"/>
          </p:nvPr>
        </p:nvSpPr>
        <p:spPr>
          <a:xfrm>
            <a:off x="4615347" y="752706"/>
            <a:ext cx="4253067"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72" name="Shape 372"/>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73" name="Shape 373"/>
          <p:cNvSpPr txBox="1">
            <a:spLocks noGrp="1"/>
          </p:cNvSpPr>
          <p:nvPr>
            <p:ph type="body" idx="2"/>
          </p:nvPr>
        </p:nvSpPr>
        <p:spPr>
          <a:xfrm>
            <a:off x="268520" y="752973"/>
            <a:ext cx="4253067" cy="3851953"/>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254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3_column">
    <p:spTree>
      <p:nvGrpSpPr>
        <p:cNvPr id="1" name="Shape 374"/>
        <p:cNvGrpSpPr/>
        <p:nvPr/>
      </p:nvGrpSpPr>
      <p:grpSpPr>
        <a:xfrm>
          <a:off x="0" y="0"/>
          <a:ext cx="0" cy="0"/>
          <a:chOff x="0" y="0"/>
          <a:chExt cx="0" cy="0"/>
        </a:xfrm>
      </p:grpSpPr>
      <p:sp>
        <p:nvSpPr>
          <p:cNvPr id="375" name="Shape 375"/>
          <p:cNvSpPr txBox="1">
            <a:spLocks noGrp="1"/>
          </p:cNvSpPr>
          <p:nvPr>
            <p:ph type="title"/>
          </p:nvPr>
        </p:nvSpPr>
        <p:spPr>
          <a:xfrm>
            <a:off x="268520" y="0"/>
            <a:ext cx="8608358" cy="685800"/>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dk2"/>
              </a:buClr>
              <a:buFont typeface="Arial"/>
              <a:buNone/>
              <a:defRPr sz="2400" b="1" i="0" u="none" strike="noStrike" cap="none">
                <a:solidFill>
                  <a:schemeClr val="dk2"/>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76" name="Shape 376"/>
          <p:cNvSpPr txBox="1">
            <a:spLocks noGrp="1"/>
          </p:cNvSpPr>
          <p:nvPr>
            <p:ph type="body" idx="1"/>
          </p:nvPr>
        </p:nvSpPr>
        <p:spPr>
          <a:xfrm>
            <a:off x="27034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77" name="Shape 377"/>
          <p:cNvSpPr txBox="1">
            <a:spLocks noGrp="1"/>
          </p:cNvSpPr>
          <p:nvPr>
            <p:ph type="body" idx="2"/>
          </p:nvPr>
        </p:nvSpPr>
        <p:spPr>
          <a:xfrm>
            <a:off x="3166631"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78" name="Shape 378"/>
          <p:cNvSpPr txBox="1">
            <a:spLocks noGrp="1"/>
          </p:cNvSpPr>
          <p:nvPr>
            <p:ph type="body" idx="3"/>
          </p:nvPr>
        </p:nvSpPr>
        <p:spPr>
          <a:xfrm>
            <a:off x="6062923" y="752708"/>
            <a:ext cx="2804722" cy="3853820"/>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127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4699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5969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736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Split_4-column">
    <p:spTree>
      <p:nvGrpSpPr>
        <p:cNvPr id="1" name="Shape 379"/>
        <p:cNvGrpSpPr/>
        <p:nvPr/>
      </p:nvGrpSpPr>
      <p:grpSpPr>
        <a:xfrm>
          <a:off x="0" y="0"/>
          <a:ext cx="0" cy="0"/>
          <a:chOff x="0" y="0"/>
          <a:chExt cx="0" cy="0"/>
        </a:xfrm>
      </p:grpSpPr>
      <p:pic>
        <p:nvPicPr>
          <p:cNvPr id="380" name="Shape 380" descr="BG_13.33X7.5_v2_AR_v2noise.jpg"/>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0"/>
            <a:ext cx="9150350" cy="5149850"/>
          </a:xfrm>
          <a:prstGeom prst="rect">
            <a:avLst/>
          </a:prstGeom>
          <a:noFill/>
          <a:ln>
            <a:noFill/>
          </a:ln>
        </p:spPr>
      </p:pic>
      <p:sp>
        <p:nvSpPr>
          <p:cNvPr id="381" name="Shape 381"/>
          <p:cNvSpPr/>
          <p:nvPr/>
        </p:nvSpPr>
        <p:spPr>
          <a:xfrm>
            <a:off x="0" y="2802731"/>
            <a:ext cx="9140427" cy="2340768"/>
          </a:xfrm>
          <a:custGeom>
            <a:avLst/>
            <a:gdLst/>
            <a:ahLst/>
            <a:cxnLst/>
            <a:rect l="0" t="0" r="0" b="0"/>
            <a:pathLst>
              <a:path w="120000" h="120000" extrusionOk="0">
                <a:moveTo>
                  <a:pt x="0" y="0"/>
                </a:moveTo>
                <a:lnTo>
                  <a:pt x="119999" y="0"/>
                </a:lnTo>
                <a:lnTo>
                  <a:pt x="119999" y="0"/>
                </a:lnTo>
                <a:lnTo>
                  <a:pt x="120000" y="0"/>
                </a:lnTo>
                <a:lnTo>
                  <a:pt x="119999" y="0"/>
                </a:lnTo>
                <a:lnTo>
                  <a:pt x="119999" y="119999"/>
                </a:lnTo>
                <a:lnTo>
                  <a:pt x="109171" y="119999"/>
                </a:lnTo>
                <a:lnTo>
                  <a:pt x="48000" y="119999"/>
                </a:lnTo>
                <a:lnTo>
                  <a:pt x="36970" y="119999"/>
                </a:lnTo>
                <a:lnTo>
                  <a:pt x="15935" y="119999"/>
                </a:lnTo>
                <a:lnTo>
                  <a:pt x="0" y="119999"/>
                </a:lnTo>
                <a:close/>
              </a:path>
            </a:pathLst>
          </a:cu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382" name="Shape 382"/>
          <p:cNvSpPr txBox="1">
            <a:spLocks noGrp="1"/>
          </p:cNvSpPr>
          <p:nvPr>
            <p:ph type="title"/>
          </p:nvPr>
        </p:nvSpPr>
        <p:spPr>
          <a:xfrm>
            <a:off x="268520" y="45109"/>
            <a:ext cx="8608358" cy="640689"/>
          </a:xfrm>
          <a:prstGeom prst="rect">
            <a:avLst/>
          </a:prstGeom>
          <a:noFill/>
          <a:ln>
            <a:noFill/>
          </a:ln>
        </p:spPr>
        <p:txBody>
          <a:bodyPr lIns="68575" tIns="68575" rIns="68575" bIns="68575" anchor="b" anchorCtr="0"/>
          <a:lstStyle>
            <a:lvl1pPr marL="0" marR="0" lvl="0" indent="0" algn="l" rtl="0">
              <a:lnSpc>
                <a:spcPct val="80000"/>
              </a:lnSpc>
              <a:spcBef>
                <a:spcPts val="0"/>
              </a:spcBef>
              <a:spcAft>
                <a:spcPts val="0"/>
              </a:spcAft>
              <a:buClr>
                <a:schemeClr val="lt1"/>
              </a:buClr>
              <a:buFont typeface="Arial"/>
              <a:buNone/>
              <a:defRPr sz="2400" b="1" i="0" u="none" strike="noStrike" cap="none">
                <a:solidFill>
                  <a:schemeClr val="lt1"/>
                </a:solidFill>
                <a:latin typeface="Arial"/>
                <a:ea typeface="Arial"/>
                <a:cs typeface="Arial"/>
                <a:sym typeface="Arial"/>
              </a:defRPr>
            </a:lvl1pPr>
            <a:lvl2pPr lvl="1" indent="0">
              <a:spcBef>
                <a:spcPts val="0"/>
              </a:spcBef>
              <a:buFont typeface="Arial"/>
              <a:buNone/>
              <a:defRPr sz="1400"/>
            </a:lvl2pPr>
            <a:lvl3pPr lvl="2" indent="0">
              <a:spcBef>
                <a:spcPts val="0"/>
              </a:spcBef>
              <a:buFont typeface="Arial"/>
              <a:buNone/>
              <a:defRPr sz="1400"/>
            </a:lvl3pPr>
            <a:lvl4pPr lvl="3" indent="0">
              <a:spcBef>
                <a:spcPts val="0"/>
              </a:spcBef>
              <a:buFont typeface="Arial"/>
              <a:buNone/>
              <a:defRPr sz="1400"/>
            </a:lvl4pPr>
            <a:lvl5pPr lvl="4" indent="0">
              <a:spcBef>
                <a:spcPts val="0"/>
              </a:spcBef>
              <a:buFont typeface="Arial"/>
              <a:buNone/>
              <a:defRPr sz="1400"/>
            </a:lvl5pPr>
            <a:lvl6pPr lvl="5" indent="0">
              <a:spcBef>
                <a:spcPts val="0"/>
              </a:spcBef>
              <a:buFont typeface="Arial"/>
              <a:buNone/>
              <a:defRPr sz="1400"/>
            </a:lvl6pPr>
            <a:lvl7pPr lvl="6" indent="0">
              <a:spcBef>
                <a:spcPts val="0"/>
              </a:spcBef>
              <a:buFont typeface="Arial"/>
              <a:buNone/>
              <a:defRPr sz="1400"/>
            </a:lvl7pPr>
            <a:lvl8pPr lvl="7" indent="0">
              <a:spcBef>
                <a:spcPts val="0"/>
              </a:spcBef>
              <a:buFont typeface="Arial"/>
              <a:buNone/>
              <a:defRPr sz="1400"/>
            </a:lvl8pPr>
            <a:lvl9pPr lvl="8" indent="0">
              <a:spcBef>
                <a:spcPts val="0"/>
              </a:spcBef>
              <a:buFont typeface="Arial"/>
              <a:buNone/>
              <a:defRPr sz="1400"/>
            </a:lvl9pPr>
          </a:lstStyle>
          <a:p>
            <a:endParaRPr/>
          </a:p>
        </p:txBody>
      </p:sp>
      <p:sp>
        <p:nvSpPr>
          <p:cNvPr id="383" name="Shape 383"/>
          <p:cNvSpPr txBox="1">
            <a:spLocks noGrp="1"/>
          </p:cNvSpPr>
          <p:nvPr>
            <p:ph type="body" idx="1"/>
          </p:nvPr>
        </p:nvSpPr>
        <p:spPr>
          <a:xfrm>
            <a:off x="270341" y="916889"/>
            <a:ext cx="2033868" cy="492162"/>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lt1"/>
              </a:buClr>
              <a:buFont typeface="Arial"/>
              <a:buNone/>
              <a:defRPr sz="1400" b="1"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lt1"/>
              </a:buClr>
              <a:buSzPct val="80000"/>
              <a:buFont typeface="Arial"/>
              <a:buChar char="–"/>
              <a:defRPr sz="1500" b="0" i="0" u="none" strike="noStrike" cap="none">
                <a:solidFill>
                  <a:schemeClr val="lt1"/>
                </a:solidFill>
                <a:latin typeface="Arial"/>
                <a:ea typeface="Arial"/>
                <a:cs typeface="Arial"/>
                <a:sym typeface="Arial"/>
              </a:defRPr>
            </a:lvl2pPr>
            <a:lvl3pPr marL="812800" marR="0" lvl="2" indent="12700" algn="l" rtl="0">
              <a:lnSpc>
                <a:spcPct val="100000"/>
              </a:lnSpc>
              <a:spcBef>
                <a:spcPts val="300"/>
              </a:spcBef>
              <a:spcAft>
                <a:spcPts val="0"/>
              </a:spcAft>
              <a:buClr>
                <a:schemeClr val="lt1"/>
              </a:buClr>
              <a:buSzPct val="78571"/>
              <a:buFont typeface="Arial"/>
              <a:buChar char="•"/>
              <a:defRPr sz="1400" b="0" i="0" u="none" strike="noStrike" cap="none">
                <a:solidFill>
                  <a:schemeClr val="lt1"/>
                </a:solidFill>
                <a:latin typeface="Arial"/>
                <a:ea typeface="Arial"/>
                <a:cs typeface="Arial"/>
                <a:sym typeface="Arial"/>
              </a:defRPr>
            </a:lvl3pPr>
            <a:lvl4pPr marL="1155700" marR="0" lvl="3"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4pPr>
            <a:lvl5pPr marL="1498600" marR="0" lvl="4"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4" name="Shape 384"/>
          <p:cNvSpPr txBox="1">
            <a:spLocks noGrp="1"/>
          </p:cNvSpPr>
          <p:nvPr>
            <p:ph type="body" idx="2"/>
          </p:nvPr>
        </p:nvSpPr>
        <p:spPr>
          <a:xfrm>
            <a:off x="2463730" y="916889"/>
            <a:ext cx="2033868" cy="492162"/>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lt1"/>
              </a:buClr>
              <a:buFont typeface="Arial"/>
              <a:buNone/>
              <a:defRPr sz="1400" b="1"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lt1"/>
              </a:buClr>
              <a:buSzPct val="80000"/>
              <a:buFont typeface="Arial"/>
              <a:buChar char="–"/>
              <a:defRPr sz="1500" b="0" i="0" u="none" strike="noStrike" cap="none">
                <a:solidFill>
                  <a:schemeClr val="lt1"/>
                </a:solidFill>
                <a:latin typeface="Arial"/>
                <a:ea typeface="Arial"/>
                <a:cs typeface="Arial"/>
                <a:sym typeface="Arial"/>
              </a:defRPr>
            </a:lvl2pPr>
            <a:lvl3pPr marL="812800" marR="0" lvl="2" indent="12700" algn="l" rtl="0">
              <a:lnSpc>
                <a:spcPct val="100000"/>
              </a:lnSpc>
              <a:spcBef>
                <a:spcPts val="300"/>
              </a:spcBef>
              <a:spcAft>
                <a:spcPts val="0"/>
              </a:spcAft>
              <a:buClr>
                <a:schemeClr val="lt1"/>
              </a:buClr>
              <a:buSzPct val="78571"/>
              <a:buFont typeface="Arial"/>
              <a:buChar char="•"/>
              <a:defRPr sz="1400" b="0" i="0" u="none" strike="noStrike" cap="none">
                <a:solidFill>
                  <a:schemeClr val="lt1"/>
                </a:solidFill>
                <a:latin typeface="Arial"/>
                <a:ea typeface="Arial"/>
                <a:cs typeface="Arial"/>
                <a:sym typeface="Arial"/>
              </a:defRPr>
            </a:lvl3pPr>
            <a:lvl4pPr marL="1155700" marR="0" lvl="3"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4pPr>
            <a:lvl5pPr marL="1498600" marR="0" lvl="4"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5" name="Shape 385"/>
          <p:cNvSpPr txBox="1">
            <a:spLocks noGrp="1"/>
          </p:cNvSpPr>
          <p:nvPr>
            <p:ph type="body" idx="3"/>
          </p:nvPr>
        </p:nvSpPr>
        <p:spPr>
          <a:xfrm>
            <a:off x="4657121" y="916889"/>
            <a:ext cx="2033868" cy="492162"/>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lt1"/>
              </a:buClr>
              <a:buFont typeface="Arial"/>
              <a:buNone/>
              <a:defRPr sz="1400" b="1"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lt1"/>
              </a:buClr>
              <a:buSzPct val="80000"/>
              <a:buFont typeface="Arial"/>
              <a:buChar char="–"/>
              <a:defRPr sz="1500" b="0" i="0" u="none" strike="noStrike" cap="none">
                <a:solidFill>
                  <a:schemeClr val="lt1"/>
                </a:solidFill>
                <a:latin typeface="Arial"/>
                <a:ea typeface="Arial"/>
                <a:cs typeface="Arial"/>
                <a:sym typeface="Arial"/>
              </a:defRPr>
            </a:lvl2pPr>
            <a:lvl3pPr marL="812800" marR="0" lvl="2" indent="12700" algn="l" rtl="0">
              <a:lnSpc>
                <a:spcPct val="100000"/>
              </a:lnSpc>
              <a:spcBef>
                <a:spcPts val="300"/>
              </a:spcBef>
              <a:spcAft>
                <a:spcPts val="0"/>
              </a:spcAft>
              <a:buClr>
                <a:schemeClr val="lt1"/>
              </a:buClr>
              <a:buSzPct val="78571"/>
              <a:buFont typeface="Arial"/>
              <a:buChar char="•"/>
              <a:defRPr sz="1400" b="0" i="0" u="none" strike="noStrike" cap="none">
                <a:solidFill>
                  <a:schemeClr val="lt1"/>
                </a:solidFill>
                <a:latin typeface="Arial"/>
                <a:ea typeface="Arial"/>
                <a:cs typeface="Arial"/>
                <a:sym typeface="Arial"/>
              </a:defRPr>
            </a:lvl3pPr>
            <a:lvl4pPr marL="1155700" marR="0" lvl="3"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4pPr>
            <a:lvl5pPr marL="1498600" marR="0" lvl="4"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6" name="Shape 386"/>
          <p:cNvSpPr txBox="1">
            <a:spLocks noGrp="1"/>
          </p:cNvSpPr>
          <p:nvPr>
            <p:ph type="body" idx="4"/>
          </p:nvPr>
        </p:nvSpPr>
        <p:spPr>
          <a:xfrm>
            <a:off x="6850510" y="916889"/>
            <a:ext cx="2033868" cy="492162"/>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lt1"/>
              </a:buClr>
              <a:buFont typeface="Arial"/>
              <a:buNone/>
              <a:defRPr sz="1400" b="1"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lt1"/>
              </a:buClr>
              <a:buSzPct val="80000"/>
              <a:buFont typeface="Arial"/>
              <a:buChar char="–"/>
              <a:defRPr sz="1500" b="0" i="0" u="none" strike="noStrike" cap="none">
                <a:solidFill>
                  <a:schemeClr val="lt1"/>
                </a:solidFill>
                <a:latin typeface="Arial"/>
                <a:ea typeface="Arial"/>
                <a:cs typeface="Arial"/>
                <a:sym typeface="Arial"/>
              </a:defRPr>
            </a:lvl2pPr>
            <a:lvl3pPr marL="812800" marR="0" lvl="2" indent="12700" algn="l" rtl="0">
              <a:lnSpc>
                <a:spcPct val="100000"/>
              </a:lnSpc>
              <a:spcBef>
                <a:spcPts val="300"/>
              </a:spcBef>
              <a:spcAft>
                <a:spcPts val="0"/>
              </a:spcAft>
              <a:buClr>
                <a:schemeClr val="lt1"/>
              </a:buClr>
              <a:buSzPct val="78571"/>
              <a:buFont typeface="Arial"/>
              <a:buChar char="•"/>
              <a:defRPr sz="1400" b="0" i="0" u="none" strike="noStrike" cap="none">
                <a:solidFill>
                  <a:schemeClr val="lt1"/>
                </a:solidFill>
                <a:latin typeface="Arial"/>
                <a:ea typeface="Arial"/>
                <a:cs typeface="Arial"/>
                <a:sym typeface="Arial"/>
              </a:defRPr>
            </a:lvl3pPr>
            <a:lvl4pPr marL="1155700" marR="0" lvl="3"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4pPr>
            <a:lvl5pPr marL="1498600" marR="0" lvl="4" indent="-12700" algn="l" rtl="0">
              <a:lnSpc>
                <a:spcPct val="100000"/>
              </a:lnSpc>
              <a:spcBef>
                <a:spcPts val="200"/>
              </a:spcBef>
              <a:spcAft>
                <a:spcPts val="0"/>
              </a:spcAft>
              <a:buClr>
                <a:schemeClr val="lt1"/>
              </a:buClr>
              <a:buSzPct val="83333"/>
              <a:buFont typeface="Arial"/>
              <a:buChar char="»"/>
              <a:defRPr sz="1200" b="0" i="0" u="none" strike="noStrike" cap="none">
                <a:solidFill>
                  <a:schemeClr val="lt1"/>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7" name="Shape 387"/>
          <p:cNvSpPr>
            <a:spLocks noGrp="1"/>
          </p:cNvSpPr>
          <p:nvPr>
            <p:ph type="pic" idx="5"/>
          </p:nvPr>
        </p:nvSpPr>
        <p:spPr>
          <a:xfrm>
            <a:off x="270341" y="1471773"/>
            <a:ext cx="2033866" cy="1271427"/>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dk2"/>
              </a:buClr>
              <a:buSzPct val="78571"/>
              <a:buFont typeface="Arial"/>
              <a:buNone/>
              <a:defRPr sz="1400" b="0"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8" name="Shape 388"/>
          <p:cNvSpPr>
            <a:spLocks noGrp="1"/>
          </p:cNvSpPr>
          <p:nvPr>
            <p:ph type="pic" idx="6"/>
          </p:nvPr>
        </p:nvSpPr>
        <p:spPr>
          <a:xfrm>
            <a:off x="2463730" y="1471773"/>
            <a:ext cx="2033866" cy="1271427"/>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dk2"/>
              </a:buClr>
              <a:buSzPct val="78571"/>
              <a:buFont typeface="Arial"/>
              <a:buNone/>
              <a:defRPr sz="1400" b="0"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89" name="Shape 389"/>
          <p:cNvSpPr>
            <a:spLocks noGrp="1"/>
          </p:cNvSpPr>
          <p:nvPr>
            <p:ph type="pic" idx="7"/>
          </p:nvPr>
        </p:nvSpPr>
        <p:spPr>
          <a:xfrm>
            <a:off x="4657119" y="1471773"/>
            <a:ext cx="2033866" cy="1271427"/>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dk2"/>
              </a:buClr>
              <a:buSzPct val="78571"/>
              <a:buFont typeface="Arial"/>
              <a:buNone/>
              <a:defRPr sz="1400" b="0"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0" name="Shape 390"/>
          <p:cNvSpPr>
            <a:spLocks noGrp="1"/>
          </p:cNvSpPr>
          <p:nvPr>
            <p:ph type="pic" idx="8"/>
          </p:nvPr>
        </p:nvSpPr>
        <p:spPr>
          <a:xfrm>
            <a:off x="6850509" y="1471773"/>
            <a:ext cx="2033866" cy="1271427"/>
          </a:xfrm>
          <a:prstGeom prst="rect">
            <a:avLst/>
          </a:prstGeom>
          <a:noFill/>
          <a:ln>
            <a:noFill/>
          </a:ln>
        </p:spPr>
        <p:txBody>
          <a:bodyPr lIns="68575" tIns="68575" rIns="68575" bIns="68575" anchor="ctr" anchorCtr="0"/>
          <a:lstStyle>
            <a:lvl1pPr marL="0" marR="0" lvl="0" indent="0" algn="ctr" rtl="0">
              <a:lnSpc>
                <a:spcPct val="100000"/>
              </a:lnSpc>
              <a:spcBef>
                <a:spcPts val="300"/>
              </a:spcBef>
              <a:spcAft>
                <a:spcPts val="0"/>
              </a:spcAft>
              <a:buClr>
                <a:schemeClr val="dk2"/>
              </a:buClr>
              <a:buSzPct val="78571"/>
              <a:buFont typeface="Arial"/>
              <a:buNone/>
              <a:defRPr sz="1400" b="0" i="0" u="none" strike="noStrike" cap="none">
                <a:solidFill>
                  <a:schemeClr val="lt1"/>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1" name="Shape 391"/>
          <p:cNvSpPr txBox="1">
            <a:spLocks noGrp="1"/>
          </p:cNvSpPr>
          <p:nvPr>
            <p:ph type="body" idx="9"/>
          </p:nvPr>
        </p:nvSpPr>
        <p:spPr>
          <a:xfrm>
            <a:off x="6850510" y="2976823"/>
            <a:ext cx="2033866" cy="1629704"/>
          </a:xfrm>
          <a:prstGeom prst="rect">
            <a:avLst/>
          </a:prstGeom>
          <a:noFill/>
          <a:ln>
            <a:noFill/>
          </a:ln>
        </p:spPr>
        <p:txBody>
          <a:bodyPr lIns="68575" tIns="68575" rIns="68575" bIns="68575" anchor="t" anchorCtr="0"/>
          <a:lstStyle>
            <a:lvl1pPr marL="127000" marR="0" lvl="0"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1pPr>
            <a:lvl2pPr marL="520700" marR="0" lvl="1" indent="-635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2pPr>
            <a:lvl3pPr marL="812800" marR="0" lvl="2" indent="-25400" algn="l" rtl="0">
              <a:lnSpc>
                <a:spcPct val="100000"/>
              </a:lnSpc>
              <a:spcBef>
                <a:spcPts val="200"/>
              </a:spcBef>
              <a:spcAft>
                <a:spcPts val="0"/>
              </a:spcAft>
              <a:buClr>
                <a:schemeClr val="dk2"/>
              </a:buClr>
              <a:buSzPct val="72727"/>
              <a:buFont typeface="Arial"/>
              <a:buChar char="•"/>
              <a:defRPr sz="1100" b="0" i="0" u="none" strike="noStrike" cap="none">
                <a:solidFill>
                  <a:srgbClr val="3F3F3F"/>
                </a:solidFill>
                <a:latin typeface="Arial"/>
                <a:ea typeface="Arial"/>
                <a:cs typeface="Arial"/>
                <a:sym typeface="Arial"/>
              </a:defRPr>
            </a:lvl3pPr>
            <a:lvl4pPr marL="1155700" marR="0" lvl="3"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4pPr>
            <a:lvl5pPr marL="1498600" marR="0" lvl="4"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2" name="Shape 392"/>
          <p:cNvSpPr txBox="1">
            <a:spLocks noGrp="1"/>
          </p:cNvSpPr>
          <p:nvPr>
            <p:ph type="body" idx="13"/>
          </p:nvPr>
        </p:nvSpPr>
        <p:spPr>
          <a:xfrm>
            <a:off x="4657121" y="2976823"/>
            <a:ext cx="2033865" cy="1629704"/>
          </a:xfrm>
          <a:prstGeom prst="rect">
            <a:avLst/>
          </a:prstGeom>
          <a:noFill/>
          <a:ln>
            <a:noFill/>
          </a:ln>
        </p:spPr>
        <p:txBody>
          <a:bodyPr lIns="68575" tIns="68575" rIns="68575" bIns="68575" anchor="t" anchorCtr="0"/>
          <a:lstStyle>
            <a:lvl1pPr marL="127000" marR="0" lvl="0"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1pPr>
            <a:lvl2pPr marL="520700" marR="0" lvl="1" indent="-635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2pPr>
            <a:lvl3pPr marL="812800" marR="0" lvl="2" indent="-25400" algn="l" rtl="0">
              <a:lnSpc>
                <a:spcPct val="100000"/>
              </a:lnSpc>
              <a:spcBef>
                <a:spcPts val="200"/>
              </a:spcBef>
              <a:spcAft>
                <a:spcPts val="0"/>
              </a:spcAft>
              <a:buClr>
                <a:schemeClr val="dk2"/>
              </a:buClr>
              <a:buSzPct val="72727"/>
              <a:buFont typeface="Arial"/>
              <a:buChar char="•"/>
              <a:defRPr sz="1100" b="0" i="0" u="none" strike="noStrike" cap="none">
                <a:solidFill>
                  <a:srgbClr val="3F3F3F"/>
                </a:solidFill>
                <a:latin typeface="Arial"/>
                <a:ea typeface="Arial"/>
                <a:cs typeface="Arial"/>
                <a:sym typeface="Arial"/>
              </a:defRPr>
            </a:lvl3pPr>
            <a:lvl4pPr marL="1155700" marR="0" lvl="3"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4pPr>
            <a:lvl5pPr marL="1498600" marR="0" lvl="4"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3" name="Shape 393"/>
          <p:cNvSpPr txBox="1">
            <a:spLocks noGrp="1"/>
          </p:cNvSpPr>
          <p:nvPr>
            <p:ph type="body" idx="14"/>
          </p:nvPr>
        </p:nvSpPr>
        <p:spPr>
          <a:xfrm>
            <a:off x="2463730" y="2976823"/>
            <a:ext cx="2033866" cy="1629704"/>
          </a:xfrm>
          <a:prstGeom prst="rect">
            <a:avLst/>
          </a:prstGeom>
          <a:noFill/>
          <a:ln>
            <a:noFill/>
          </a:ln>
        </p:spPr>
        <p:txBody>
          <a:bodyPr lIns="68575" tIns="68575" rIns="68575" bIns="68575" anchor="t" anchorCtr="0"/>
          <a:lstStyle>
            <a:lvl1pPr marL="127000" marR="0" lvl="0"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1pPr>
            <a:lvl2pPr marL="520700" marR="0" lvl="1" indent="-635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2pPr>
            <a:lvl3pPr marL="812800" marR="0" lvl="2" indent="-25400" algn="l" rtl="0">
              <a:lnSpc>
                <a:spcPct val="100000"/>
              </a:lnSpc>
              <a:spcBef>
                <a:spcPts val="200"/>
              </a:spcBef>
              <a:spcAft>
                <a:spcPts val="0"/>
              </a:spcAft>
              <a:buClr>
                <a:schemeClr val="dk2"/>
              </a:buClr>
              <a:buSzPct val="72727"/>
              <a:buFont typeface="Arial"/>
              <a:buChar char="•"/>
              <a:defRPr sz="1100" b="0" i="0" u="none" strike="noStrike" cap="none">
                <a:solidFill>
                  <a:srgbClr val="3F3F3F"/>
                </a:solidFill>
                <a:latin typeface="Arial"/>
                <a:ea typeface="Arial"/>
                <a:cs typeface="Arial"/>
                <a:sym typeface="Arial"/>
              </a:defRPr>
            </a:lvl3pPr>
            <a:lvl4pPr marL="1155700" marR="0" lvl="3"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4pPr>
            <a:lvl5pPr marL="1498600" marR="0" lvl="4"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394" name="Shape 394"/>
          <p:cNvSpPr txBox="1">
            <a:spLocks noGrp="1"/>
          </p:cNvSpPr>
          <p:nvPr>
            <p:ph type="body" idx="15"/>
          </p:nvPr>
        </p:nvSpPr>
        <p:spPr>
          <a:xfrm>
            <a:off x="270341" y="2976823"/>
            <a:ext cx="2033866" cy="1629704"/>
          </a:xfrm>
          <a:prstGeom prst="rect">
            <a:avLst/>
          </a:prstGeom>
          <a:noFill/>
          <a:ln>
            <a:noFill/>
          </a:ln>
        </p:spPr>
        <p:txBody>
          <a:bodyPr lIns="68575" tIns="68575" rIns="68575" bIns="68575" anchor="t" anchorCtr="0"/>
          <a:lstStyle>
            <a:lvl1pPr marL="127000" marR="0" lvl="0"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1pPr>
            <a:lvl2pPr marL="520700" marR="0" lvl="1" indent="-635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2pPr>
            <a:lvl3pPr marL="812800" marR="0" lvl="2" indent="-25400" algn="l" rtl="0">
              <a:lnSpc>
                <a:spcPct val="100000"/>
              </a:lnSpc>
              <a:spcBef>
                <a:spcPts val="200"/>
              </a:spcBef>
              <a:spcAft>
                <a:spcPts val="0"/>
              </a:spcAft>
              <a:buClr>
                <a:schemeClr val="dk2"/>
              </a:buClr>
              <a:buSzPct val="72727"/>
              <a:buFont typeface="Arial"/>
              <a:buChar char="•"/>
              <a:defRPr sz="1100" b="0" i="0" u="none" strike="noStrike" cap="none">
                <a:solidFill>
                  <a:srgbClr val="3F3F3F"/>
                </a:solidFill>
                <a:latin typeface="Arial"/>
                <a:ea typeface="Arial"/>
                <a:cs typeface="Arial"/>
                <a:sym typeface="Arial"/>
              </a:defRPr>
            </a:lvl3pPr>
            <a:lvl4pPr marL="1155700" marR="0" lvl="3"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4pPr>
            <a:lvl5pPr marL="1498600" marR="0" lvl="4" indent="-38100" algn="l" rtl="0">
              <a:lnSpc>
                <a:spcPct val="100000"/>
              </a:lnSpc>
              <a:spcBef>
                <a:spcPts val="200"/>
              </a:spcBef>
              <a:spcAft>
                <a:spcPts val="0"/>
              </a:spcAft>
              <a:buClr>
                <a:schemeClr val="dk2"/>
              </a:buClr>
              <a:buSzPct val="77777"/>
              <a:buFont typeface="Arial"/>
              <a:buChar char="»"/>
              <a:defRPr sz="9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395" name="Shape 395" descr="sfdc_primary_logo_50%.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177359" y="4611504"/>
            <a:ext cx="699653" cy="48963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Blank_white">
    <p:spTree>
      <p:nvGrpSpPr>
        <p:cNvPr id="1" name="Shape 396"/>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Blank_white_NoLogo">
    <p:spTree>
      <p:nvGrpSpPr>
        <p:cNvPr id="1" name="Shape 397"/>
        <p:cNvGrpSpPr/>
        <p:nvPr/>
      </p:nvGrpSpPr>
      <p:grpSpPr>
        <a:xfrm>
          <a:off x="0" y="0"/>
          <a:ext cx="0" cy="0"/>
          <a:chOff x="0" y="0"/>
          <a:chExt cx="0" cy="0"/>
        </a:xfrm>
      </p:grpSpPr>
      <p:sp>
        <p:nvSpPr>
          <p:cNvPr id="398" name="Shape 398"/>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GovSuccess - Logo Grid">
    <p:spTree>
      <p:nvGrpSpPr>
        <p:cNvPr id="1" name="Shape 399"/>
        <p:cNvGrpSpPr/>
        <p:nvPr/>
      </p:nvGrpSpPr>
      <p:grpSpPr>
        <a:xfrm>
          <a:off x="0" y="0"/>
          <a:ext cx="0" cy="0"/>
          <a:chOff x="0" y="0"/>
          <a:chExt cx="0" cy="0"/>
        </a:xfrm>
      </p:grpSpPr>
      <p:sp>
        <p:nvSpPr>
          <p:cNvPr id="400" name="Shape 400"/>
          <p:cNvSpPr/>
          <p:nvPr/>
        </p:nvSpPr>
        <p:spPr>
          <a:xfrm>
            <a:off x="0" y="171450"/>
            <a:ext cx="8916530" cy="4972050"/>
          </a:xfrm>
          <a:prstGeom prst="rect">
            <a:avLst/>
          </a:prstGeom>
          <a:solidFill>
            <a:schemeClr val="l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hank You_slide">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1192"/>
        <p:cNvGrpSpPr/>
        <p:nvPr/>
      </p:nvGrpSpPr>
      <p:grpSpPr>
        <a:xfrm>
          <a:off x="0" y="0"/>
          <a:ext cx="0" cy="0"/>
          <a:chOff x="0" y="0"/>
          <a:chExt cx="0" cy="0"/>
        </a:xfrm>
      </p:grpSpPr>
      <p:grpSp>
        <p:nvGrpSpPr>
          <p:cNvPr id="1193" name="Shape 1193"/>
          <p:cNvGrpSpPr/>
          <p:nvPr/>
        </p:nvGrpSpPr>
        <p:grpSpPr>
          <a:xfrm>
            <a:off x="2672293" y="1942901"/>
            <a:ext cx="1898811" cy="1329134"/>
            <a:chOff x="267" y="-340"/>
            <a:chExt cx="7144" cy="5001"/>
          </a:xfrm>
        </p:grpSpPr>
        <p:sp>
          <p:nvSpPr>
            <p:cNvPr id="1194" name="Shape 1194"/>
            <p:cNvSpPr/>
            <p:nvPr/>
          </p:nvSpPr>
          <p:spPr>
            <a:xfrm>
              <a:off x="267" y="-340"/>
              <a:ext cx="7144" cy="5001"/>
            </a:xfrm>
            <a:custGeom>
              <a:avLst/>
              <a:gdLst/>
              <a:ahLst/>
              <a:cxnLst/>
              <a:rect l="0" t="0" r="0" b="0"/>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chemeClr val="accen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5" name="Shape 1195"/>
            <p:cNvSpPr/>
            <p:nvPr/>
          </p:nvSpPr>
          <p:spPr>
            <a:xfrm>
              <a:off x="1297" y="1670"/>
              <a:ext cx="499" cy="672"/>
            </a:xfrm>
            <a:custGeom>
              <a:avLst/>
              <a:gdLst/>
              <a:ahLst/>
              <a:cxnLst/>
              <a:rect l="0" t="0" r="0" b="0"/>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6" name="Shape 1196"/>
            <p:cNvSpPr/>
            <p:nvPr/>
          </p:nvSpPr>
          <p:spPr>
            <a:xfrm>
              <a:off x="3443" y="1670"/>
              <a:ext cx="499" cy="672"/>
            </a:xfrm>
            <a:custGeom>
              <a:avLst/>
              <a:gdLst/>
              <a:ahLst/>
              <a:cxnLst/>
              <a:rect l="0" t="0" r="0" b="0"/>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7" name="Shape 1197"/>
            <p:cNvSpPr/>
            <p:nvPr/>
          </p:nvSpPr>
          <p:spPr>
            <a:xfrm>
              <a:off x="4454" y="1670"/>
              <a:ext cx="595" cy="672"/>
            </a:xfrm>
            <a:custGeom>
              <a:avLst/>
              <a:gdLst/>
              <a:ahLst/>
              <a:cxnLst/>
              <a:rect l="0" t="0" r="0" b="0"/>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8" name="Shape 1198"/>
            <p:cNvSpPr/>
            <p:nvPr/>
          </p:nvSpPr>
          <p:spPr>
            <a:xfrm>
              <a:off x="5565" y="1670"/>
              <a:ext cx="507" cy="670"/>
            </a:xfrm>
            <a:custGeom>
              <a:avLst/>
              <a:gdLst/>
              <a:ahLst/>
              <a:cxnLst/>
              <a:rect l="0" t="0" r="0" b="0"/>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9" name="Shape 1199"/>
            <p:cNvSpPr/>
            <p:nvPr/>
          </p:nvSpPr>
          <p:spPr>
            <a:xfrm>
              <a:off x="6108" y="1670"/>
              <a:ext cx="581" cy="672"/>
            </a:xfrm>
            <a:custGeom>
              <a:avLst/>
              <a:gdLst/>
              <a:ahLst/>
              <a:cxnLst/>
              <a:rect l="0" t="0" r="0" b="0"/>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200" name="Shape 1200"/>
            <p:cNvSpPr/>
            <p:nvPr/>
          </p:nvSpPr>
          <p:spPr>
            <a:xfrm>
              <a:off x="2793" y="1670"/>
              <a:ext cx="581" cy="672"/>
            </a:xfrm>
            <a:custGeom>
              <a:avLst/>
              <a:gdLst/>
              <a:ahLst/>
              <a:cxnLst/>
              <a:rect l="0" t="0" r="0" b="0"/>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201" name="Shape 1201"/>
            <p:cNvSpPr/>
            <p:nvPr/>
          </p:nvSpPr>
          <p:spPr>
            <a:xfrm>
              <a:off x="1870" y="1670"/>
              <a:ext cx="536" cy="672"/>
            </a:xfrm>
            <a:custGeom>
              <a:avLst/>
              <a:gdLst/>
              <a:ahLst/>
              <a:cxnLst/>
              <a:rect l="0" t="0" r="0" b="0"/>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202" name="Shape 1202"/>
            <p:cNvSpPr/>
            <p:nvPr/>
          </p:nvSpPr>
          <p:spPr>
            <a:xfrm>
              <a:off x="5161" y="1676"/>
              <a:ext cx="385" cy="652"/>
            </a:xfrm>
            <a:custGeom>
              <a:avLst/>
              <a:gdLst/>
              <a:ahLst/>
              <a:cxnLst/>
              <a:rect l="0" t="0" r="0" b="0"/>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203" name="Shape 1203"/>
            <p:cNvSpPr/>
            <p:nvPr/>
          </p:nvSpPr>
          <p:spPr>
            <a:xfrm>
              <a:off x="3806" y="1406"/>
              <a:ext cx="727" cy="1218"/>
            </a:xfrm>
            <a:custGeom>
              <a:avLst/>
              <a:gdLst/>
              <a:ahLst/>
              <a:cxnLst/>
              <a:rect l="0" t="0" r="0" b="0"/>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204" name="Shape 1204"/>
            <p:cNvSpPr/>
            <p:nvPr/>
          </p:nvSpPr>
          <p:spPr>
            <a:xfrm>
              <a:off x="2542" y="1421"/>
              <a:ext cx="132" cy="906"/>
            </a:xfrm>
            <a:custGeom>
              <a:avLst/>
              <a:gdLst/>
              <a:ahLst/>
              <a:cxnLst/>
              <a:rect l="0" t="0" r="0" b="0"/>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grpSp>
      <p:pic>
        <p:nvPicPr>
          <p:cNvPr id="1205" name="Shape 12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90164" y="2839695"/>
            <a:ext cx="1934095" cy="1975628"/>
          </a:xfrm>
          <a:prstGeom prst="rect">
            <a:avLst/>
          </a:prstGeom>
          <a:noFill/>
          <a:ln>
            <a:noFill/>
          </a:ln>
        </p:spPr>
      </p:pic>
      <p:pic>
        <p:nvPicPr>
          <p:cNvPr id="1206" name="Shape 120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6198" y="-75236"/>
            <a:ext cx="355131" cy="355131"/>
          </a:xfrm>
          <a:prstGeom prst="rect">
            <a:avLst/>
          </a:prstGeom>
          <a:noFill/>
          <a:ln>
            <a:noFill/>
          </a:ln>
        </p:spPr>
      </p:pic>
      <p:sp>
        <p:nvSpPr>
          <p:cNvPr id="1207" name="Shape 1207"/>
          <p:cNvSpPr/>
          <p:nvPr/>
        </p:nvSpPr>
        <p:spPr>
          <a:xfrm>
            <a:off x="-739493" y="-121700"/>
            <a:ext cx="964723" cy="964472"/>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pic>
        <p:nvPicPr>
          <p:cNvPr id="1208" name="Shape 120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521031" y="638387"/>
            <a:ext cx="1479486" cy="1479486"/>
          </a:xfrm>
          <a:prstGeom prst="rect">
            <a:avLst/>
          </a:prstGeom>
          <a:noFill/>
          <a:ln>
            <a:noFill/>
          </a:ln>
        </p:spPr>
      </p:pic>
      <p:sp>
        <p:nvSpPr>
          <p:cNvPr id="1209" name="Shape 1209"/>
          <p:cNvSpPr/>
          <p:nvPr/>
        </p:nvSpPr>
        <p:spPr>
          <a:xfrm>
            <a:off x="8521031" y="370715"/>
            <a:ext cx="622966" cy="622804"/>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grpSp>
        <p:nvGrpSpPr>
          <p:cNvPr id="1210" name="Shape 1210"/>
          <p:cNvGrpSpPr/>
          <p:nvPr/>
        </p:nvGrpSpPr>
        <p:grpSpPr>
          <a:xfrm>
            <a:off x="6516798" y="3770055"/>
            <a:ext cx="828488" cy="724528"/>
            <a:chOff x="9356932" y="5612937"/>
            <a:chExt cx="434231" cy="379842"/>
          </a:xfrm>
        </p:grpSpPr>
        <p:sp>
          <p:nvSpPr>
            <p:cNvPr id="1211" name="Shape 1211"/>
            <p:cNvSpPr/>
            <p:nvPr/>
          </p:nvSpPr>
          <p:spPr>
            <a:xfrm>
              <a:off x="9356932" y="5612937"/>
              <a:ext cx="338650" cy="338650"/>
            </a:xfrm>
            <a:prstGeom prst="ellipse">
              <a:avLst/>
            </a:prstGeom>
            <a:solidFill>
              <a:srgbClr val="FFFFFF">
                <a:alpha val="4313"/>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sp>
          <p:nvSpPr>
            <p:cNvPr id="1212" name="Shape 1212"/>
            <p:cNvSpPr/>
            <p:nvPr/>
          </p:nvSpPr>
          <p:spPr>
            <a:xfrm>
              <a:off x="9600003" y="5801619"/>
              <a:ext cx="191160" cy="191160"/>
            </a:xfrm>
            <a:prstGeom prst="ellipse">
              <a:avLst/>
            </a:prstGeom>
            <a:solidFill>
              <a:srgbClr val="FFFFFF">
                <a:alpha val="1568"/>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1" i="0" u="none" strike="noStrike" cap="none">
                <a:solidFill>
                  <a:srgbClr val="FFFFFF"/>
                </a:solidFill>
                <a:latin typeface="Arial"/>
                <a:ea typeface="Arial"/>
                <a:cs typeface="Arial"/>
                <a:sym typeface="Arial"/>
              </a:endParaRPr>
            </a:p>
          </p:txBody>
        </p:sp>
      </p:grpSp>
      <p:pic>
        <p:nvPicPr>
          <p:cNvPr id="1213" name="Shape 121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291334" y="3459941"/>
            <a:ext cx="1912143" cy="1912143"/>
          </a:xfrm>
          <a:prstGeom prst="rect">
            <a:avLst/>
          </a:prstGeom>
          <a:noFill/>
          <a:ln>
            <a:noFill/>
          </a:ln>
        </p:spPr>
      </p:pic>
      <p:sp>
        <p:nvSpPr>
          <p:cNvPr id="1214" name="Shape 1214"/>
          <p:cNvSpPr txBox="1"/>
          <p:nvPr/>
        </p:nvSpPr>
        <p:spPr>
          <a:xfrm>
            <a:off x="4730473" y="2280776"/>
            <a:ext cx="1934423" cy="484748"/>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2700" b="1" i="0" u="none" strike="noStrike" cap="none">
                <a:solidFill>
                  <a:srgbClr val="FFFFFF"/>
                </a:solidFill>
                <a:latin typeface="Arial"/>
                <a:ea typeface="Arial"/>
                <a:cs typeface="Arial"/>
                <a:sym typeface="Arial"/>
              </a:rPr>
              <a:t>Thank you</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Segue_slide">
    <p:bg>
      <p:bgPr>
        <a:blipFill rotWithShape="1">
          <a:blip r:embed="rId2" cstate="email">
            <a:alphaModFix/>
            <a:extLst>
              <a:ext uri="{28A0092B-C50C-407E-A947-70E740481C1C}">
                <a14:useLocalDpi xmlns:a14="http://schemas.microsoft.com/office/drawing/2010/main"/>
              </a:ext>
            </a:extLst>
          </a:blip>
          <a:stretch>
            <a:fillRect/>
          </a:stretch>
        </a:blipFill>
        <a:effectLst/>
      </p:bgPr>
    </p:bg>
    <p:spTree>
      <p:nvGrpSpPr>
        <p:cNvPr id="1" name="Shape 1215"/>
        <p:cNvGrpSpPr/>
        <p:nvPr/>
      </p:nvGrpSpPr>
      <p:grpSpPr>
        <a:xfrm>
          <a:off x="0" y="0"/>
          <a:ext cx="0" cy="0"/>
          <a:chOff x="0" y="0"/>
          <a:chExt cx="0" cy="0"/>
        </a:xfrm>
      </p:grpSpPr>
      <p:pic>
        <p:nvPicPr>
          <p:cNvPr id="1216" name="Shape 1216" descr="Salesforce Logo.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431637" y="4698049"/>
            <a:ext cx="460685" cy="32239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Relationship Id="rId14" Type="http://schemas.openxmlformats.org/officeDocument/2006/relationships/slideLayout" Target="../slideLayouts/slideLayout25.xml"/><Relationship Id="rId15" Type="http://schemas.openxmlformats.org/officeDocument/2006/relationships/slideLayout" Target="../slideLayouts/slideLayout26.xml"/><Relationship Id="rId16" Type="http://schemas.openxmlformats.org/officeDocument/2006/relationships/slideLayout" Target="../slideLayouts/slideLayout27.xml"/><Relationship Id="rId17" Type="http://schemas.openxmlformats.org/officeDocument/2006/relationships/theme" Target="../theme/theme2.xml"/><Relationship Id="rId18"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8.xml"/><Relationship Id="rId12" Type="http://schemas.openxmlformats.org/officeDocument/2006/relationships/slideLayout" Target="../slideLayouts/slideLayout39.xml"/><Relationship Id="rId13" Type="http://schemas.openxmlformats.org/officeDocument/2006/relationships/slideLayout" Target="../slideLayouts/slideLayout40.xml"/><Relationship Id="rId14" Type="http://schemas.openxmlformats.org/officeDocument/2006/relationships/slideLayout" Target="../slideLayouts/slideLayout41.xml"/><Relationship Id="rId15" Type="http://schemas.openxmlformats.org/officeDocument/2006/relationships/slideLayout" Target="../slideLayouts/slideLayout42.xml"/><Relationship Id="rId16" Type="http://schemas.openxmlformats.org/officeDocument/2006/relationships/theme" Target="../theme/theme3.xml"/><Relationship Id="rId17" Type="http://schemas.openxmlformats.org/officeDocument/2006/relationships/image" Target="../media/image1.png"/><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9" Type="http://schemas.openxmlformats.org/officeDocument/2006/relationships/slideLayout" Target="../slideLayouts/slideLayout36.xml"/><Relationship Id="rId10"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51.xml"/><Relationship Id="rId20" Type="http://schemas.openxmlformats.org/officeDocument/2006/relationships/slideLayout" Target="../slideLayouts/slideLayout62.xml"/><Relationship Id="rId21" Type="http://schemas.openxmlformats.org/officeDocument/2006/relationships/slideLayout" Target="../slideLayouts/slideLayout63.xml"/><Relationship Id="rId22" Type="http://schemas.openxmlformats.org/officeDocument/2006/relationships/slideLayout" Target="../slideLayouts/slideLayout64.xml"/><Relationship Id="rId23" Type="http://schemas.openxmlformats.org/officeDocument/2006/relationships/slideLayout" Target="../slideLayouts/slideLayout65.xml"/><Relationship Id="rId24" Type="http://schemas.openxmlformats.org/officeDocument/2006/relationships/slideLayout" Target="../slideLayouts/slideLayout66.xml"/><Relationship Id="rId25" Type="http://schemas.openxmlformats.org/officeDocument/2006/relationships/slideLayout" Target="../slideLayouts/slideLayout67.xml"/><Relationship Id="rId26" Type="http://schemas.openxmlformats.org/officeDocument/2006/relationships/slideLayout" Target="../slideLayouts/slideLayout68.xml"/><Relationship Id="rId27" Type="http://schemas.openxmlformats.org/officeDocument/2006/relationships/slideLayout" Target="../slideLayouts/slideLayout69.xml"/><Relationship Id="rId28" Type="http://schemas.openxmlformats.org/officeDocument/2006/relationships/theme" Target="../theme/theme4.xml"/><Relationship Id="rId29" Type="http://schemas.openxmlformats.org/officeDocument/2006/relationships/image" Target="../media/image1.png"/><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Relationship Id="rId19" Type="http://schemas.openxmlformats.org/officeDocument/2006/relationships/slideLayout" Target="../slideLayouts/slideLayout61.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SzPct val="45833"/>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9pPr>
          </a:lstStyle>
          <a:p>
            <a:endParaRPr/>
          </a:p>
        </p:txBody>
      </p:sp>
      <p:sp>
        <p:nvSpPr>
          <p:cNvPr id="52" name="Shape 52"/>
          <p:cNvSpPr txBox="1">
            <a:spLocks noGrp="1"/>
          </p:cNvSpPr>
          <p:nvPr>
            <p:ph type="body" idx="1"/>
          </p:nvPr>
        </p:nvSpPr>
        <p:spPr>
          <a:xfrm>
            <a:off x="267960" y="752706"/>
            <a:ext cx="8608079"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53" name="Shape 53" descr="sfdc_primary_logo_50%.png"/>
          <p:cNvPicPr preferRelativeResize="0"/>
          <p:nvPr/>
        </p:nvPicPr>
        <p:blipFill rotWithShape="1">
          <a:blip r:embed="rId18" cstate="email">
            <a:alphaModFix/>
            <a:extLst>
              <a:ext uri="{28A0092B-C50C-407E-A947-70E740481C1C}">
                <a14:useLocalDpi xmlns:a14="http://schemas.microsoft.com/office/drawing/2010/main"/>
              </a:ext>
            </a:extLst>
          </a:blip>
          <a:srcRect/>
          <a:stretch/>
        </p:blipFill>
        <p:spPr>
          <a:xfrm>
            <a:off x="8277615" y="4673436"/>
            <a:ext cx="497194" cy="34794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1"/>
        <p:cNvGrpSpPr/>
        <p:nvPr/>
      </p:nvGrpSpPr>
      <p:grpSpPr>
        <a:xfrm>
          <a:off x="0" y="0"/>
          <a:ext cx="0" cy="0"/>
          <a:chOff x="0" y="0"/>
          <a:chExt cx="0" cy="0"/>
        </a:xfrm>
      </p:grpSpPr>
      <p:sp>
        <p:nvSpPr>
          <p:cNvPr id="122" name="Shape 122"/>
          <p:cNvSpPr txBox="1">
            <a:spLocks noGrp="1"/>
          </p:cNvSpPr>
          <p:nvPr>
            <p:ph type="title"/>
          </p:nvPr>
        </p:nvSpPr>
        <p:spPr>
          <a:xfrm>
            <a:off x="267960" y="0"/>
            <a:ext cx="8608079" cy="685800"/>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SzPct val="45833"/>
              <a:buFont typeface="Montserrat"/>
              <a:buNone/>
              <a:defRPr sz="2400" b="0" i="0" u="none" strike="noStrike" cap="none">
                <a:solidFill>
                  <a:schemeClr val="dk2"/>
                </a:solidFill>
                <a:latin typeface="Montserrat"/>
                <a:ea typeface="Montserrat"/>
                <a:cs typeface="Montserrat"/>
                <a:sym typeface="Montserrat"/>
              </a:defRPr>
            </a:lvl1pPr>
            <a:lvl2pPr marL="0" marR="0" lvl="1"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2pPr>
            <a:lvl3pPr marL="0" marR="0" lvl="2"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3pPr>
            <a:lvl4pPr marL="0" marR="0" lvl="3"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4pPr>
            <a:lvl5pPr marL="0" marR="0" lvl="4"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5pPr>
            <a:lvl6pPr marL="342900" marR="0" lvl="5"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6pPr>
            <a:lvl7pPr marL="685800" marR="0" lvl="6"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7pPr>
            <a:lvl8pPr marL="1028700" marR="0" lvl="7"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8pPr>
            <a:lvl9pPr marL="1371600" marR="0" lvl="8" indent="0" algn="l" rtl="0">
              <a:lnSpc>
                <a:spcPct val="90000"/>
              </a:lnSpc>
              <a:spcBef>
                <a:spcPts val="0"/>
              </a:spcBef>
              <a:spcAft>
                <a:spcPts val="0"/>
              </a:spcAft>
              <a:buClr>
                <a:schemeClr val="dk2"/>
              </a:buClr>
              <a:buSzPct val="45833"/>
              <a:buFont typeface="Arial"/>
              <a:buNone/>
              <a:defRPr sz="2400" b="1" i="0" u="none" strike="noStrike" cap="none">
                <a:solidFill>
                  <a:schemeClr val="dk2"/>
                </a:solidFill>
                <a:latin typeface="Arial"/>
                <a:ea typeface="Arial"/>
                <a:cs typeface="Arial"/>
                <a:sym typeface="Arial"/>
              </a:defRPr>
            </a:lvl9pPr>
          </a:lstStyle>
          <a:p>
            <a:endParaRPr/>
          </a:p>
        </p:txBody>
      </p:sp>
      <p:sp>
        <p:nvSpPr>
          <p:cNvPr id="123" name="Shape 123"/>
          <p:cNvSpPr txBox="1">
            <a:spLocks noGrp="1"/>
          </p:cNvSpPr>
          <p:nvPr>
            <p:ph type="body" idx="1"/>
          </p:nvPr>
        </p:nvSpPr>
        <p:spPr>
          <a:xfrm>
            <a:off x="267960" y="752706"/>
            <a:ext cx="8608079" cy="3853821"/>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3429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124" name="Shape 124" descr="sfdc_primary_logo_50%.png"/>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8277615" y="4673436"/>
            <a:ext cx="497194" cy="34794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77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268521" y="4769"/>
            <a:ext cx="8696839"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dk2"/>
              </a:buClr>
              <a:buSzPct val="45833"/>
              <a:buFont typeface="Arial"/>
              <a:buNone/>
              <a:defRPr sz="2400" b="0" i="0" u="none" strike="noStrike" cap="none">
                <a:solidFill>
                  <a:schemeClr val="dk2"/>
                </a:solidFill>
                <a:latin typeface="Arial"/>
                <a:ea typeface="Arial"/>
                <a:cs typeface="Arial"/>
                <a:sym typeface="Arial"/>
              </a:defRPr>
            </a:lvl1pPr>
            <a:lvl2pPr lvl="1" indent="0">
              <a:spcBef>
                <a:spcPts val="0"/>
              </a:spcBef>
              <a:buSzPct val="78571"/>
              <a:buFont typeface="Arial"/>
              <a:buNone/>
              <a:defRPr sz="1400"/>
            </a:lvl2pPr>
            <a:lvl3pPr lvl="2" indent="0">
              <a:spcBef>
                <a:spcPts val="0"/>
              </a:spcBef>
              <a:buSzPct val="78571"/>
              <a:buFont typeface="Arial"/>
              <a:buNone/>
              <a:defRPr sz="1400"/>
            </a:lvl3pPr>
            <a:lvl4pPr lvl="3" indent="0">
              <a:spcBef>
                <a:spcPts val="0"/>
              </a:spcBef>
              <a:buSzPct val="78571"/>
              <a:buFont typeface="Arial"/>
              <a:buNone/>
              <a:defRPr sz="1400"/>
            </a:lvl4pPr>
            <a:lvl5pPr lvl="4" indent="0">
              <a:spcBef>
                <a:spcPts val="0"/>
              </a:spcBef>
              <a:buSzPct val="78571"/>
              <a:buFont typeface="Arial"/>
              <a:buNone/>
              <a:defRPr sz="1400"/>
            </a:lvl5pPr>
            <a:lvl6pPr lvl="5" indent="0">
              <a:spcBef>
                <a:spcPts val="0"/>
              </a:spcBef>
              <a:buSzPct val="78571"/>
              <a:buFont typeface="Arial"/>
              <a:buNone/>
              <a:defRPr sz="1400"/>
            </a:lvl6pPr>
            <a:lvl7pPr lvl="6" indent="0">
              <a:spcBef>
                <a:spcPts val="0"/>
              </a:spcBef>
              <a:buSzPct val="78571"/>
              <a:buFont typeface="Arial"/>
              <a:buNone/>
              <a:defRPr sz="1400"/>
            </a:lvl7pPr>
            <a:lvl8pPr lvl="7" indent="0">
              <a:spcBef>
                <a:spcPts val="0"/>
              </a:spcBef>
              <a:buSzPct val="78571"/>
              <a:buFont typeface="Arial"/>
              <a:buNone/>
              <a:defRPr sz="1400"/>
            </a:lvl8pPr>
            <a:lvl9pPr lvl="8" indent="0">
              <a:spcBef>
                <a:spcPts val="0"/>
              </a:spcBef>
              <a:buSzPct val="78571"/>
              <a:buFont typeface="Arial"/>
              <a:buNone/>
              <a:defRPr sz="1400"/>
            </a:lvl9pPr>
          </a:lstStyle>
          <a:p>
            <a:endParaRPr/>
          </a:p>
        </p:txBody>
      </p:sp>
      <p:sp>
        <p:nvSpPr>
          <p:cNvPr id="209" name="Shape 209"/>
          <p:cNvSpPr txBox="1">
            <a:spLocks noGrp="1"/>
          </p:cNvSpPr>
          <p:nvPr>
            <p:ph type="body" idx="1"/>
          </p:nvPr>
        </p:nvSpPr>
        <p:spPr>
          <a:xfrm>
            <a:off x="268520" y="1284194"/>
            <a:ext cx="8615855" cy="3416392"/>
          </a:xfrm>
          <a:prstGeom prst="rect">
            <a:avLst/>
          </a:prstGeom>
          <a:noFill/>
          <a:ln>
            <a:noFill/>
          </a:ln>
        </p:spPr>
        <p:txBody>
          <a:bodyPr lIns="68575" tIns="68575" rIns="68575" bIns="68575" anchor="t" anchorCtr="0"/>
          <a:lstStyle>
            <a:lvl1pPr marL="127000" marR="0" lvl="0" indent="50800" algn="l" rtl="0">
              <a:lnSpc>
                <a:spcPct val="100000"/>
              </a:lnSpc>
              <a:spcBef>
                <a:spcPts val="400"/>
              </a:spcBef>
              <a:spcAft>
                <a:spcPts val="0"/>
              </a:spcAft>
              <a:buClr>
                <a:schemeClr val="dk2"/>
              </a:buClr>
              <a:buSzPct val="77777"/>
              <a:buFont typeface="Arial"/>
              <a:buChar char="•"/>
              <a:defRPr sz="1800" b="0" i="0" u="none" strike="noStrike" cap="none">
                <a:solidFill>
                  <a:srgbClr val="3F3F3F"/>
                </a:solidFill>
                <a:latin typeface="Arial"/>
                <a:ea typeface="Arial"/>
                <a:cs typeface="Arial"/>
                <a:sym typeface="Arial"/>
              </a:defRPr>
            </a:lvl1pPr>
            <a:lvl2pPr marL="520700" marR="0" lvl="1" indent="-25400" algn="l" rtl="0">
              <a:lnSpc>
                <a:spcPct val="100000"/>
              </a:lnSpc>
              <a:spcBef>
                <a:spcPts val="300"/>
              </a:spcBef>
              <a:spcAft>
                <a:spcPts val="0"/>
              </a:spcAft>
              <a:buClr>
                <a:schemeClr val="dk2"/>
              </a:buClr>
              <a:buSzPct val="80000"/>
              <a:buFont typeface="Arial"/>
              <a:buChar char="–"/>
              <a:defRPr sz="1500" b="0" i="0" u="none" strike="noStrike" cap="none">
                <a:solidFill>
                  <a:srgbClr val="3F3F3F"/>
                </a:solidFill>
                <a:latin typeface="Arial"/>
                <a:ea typeface="Arial"/>
                <a:cs typeface="Arial"/>
                <a:sym typeface="Arial"/>
              </a:defRPr>
            </a:lvl2pPr>
            <a:lvl3pPr marL="812800" marR="0" lvl="2" indent="1270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11557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1498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pic>
        <p:nvPicPr>
          <p:cNvPr id="210" name="Shape 210" descr="sfdc_primary_logo_50%.png"/>
          <p:cNvPicPr preferRelativeResize="0"/>
          <p:nvPr/>
        </p:nvPicPr>
        <p:blipFill rotWithShape="1">
          <a:blip r:embed="rId29" cstate="email">
            <a:alphaModFix/>
            <a:extLst>
              <a:ext uri="{28A0092B-C50C-407E-A947-70E740481C1C}">
                <a14:useLocalDpi xmlns:a14="http://schemas.microsoft.com/office/drawing/2010/main"/>
              </a:ext>
            </a:extLst>
          </a:blip>
          <a:srcRect/>
          <a:stretch/>
        </p:blipFill>
        <p:spPr>
          <a:xfrm>
            <a:off x="8277615" y="4673436"/>
            <a:ext cx="497194" cy="34794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1" r:id="rId1"/>
    <p:sldLayoutId id="2147483692"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4"/>
        <p:cNvGrpSpPr/>
        <p:nvPr/>
      </p:nvGrpSpPr>
      <p:grpSpPr>
        <a:xfrm>
          <a:off x="0" y="0"/>
          <a:ext cx="0" cy="0"/>
          <a:chOff x="0" y="0"/>
          <a:chExt cx="0" cy="0"/>
        </a:xfrm>
      </p:grpSpPr>
      <p:sp>
        <p:nvSpPr>
          <p:cNvPr id="1175" name="Shape 1175"/>
          <p:cNvSpPr/>
          <p:nvPr/>
        </p:nvSpPr>
        <p:spPr>
          <a:xfrm flipH="1">
            <a:off x="-4812" y="4376737"/>
            <a:ext cx="9148812" cy="766761"/>
          </a:xfrm>
          <a:prstGeom prst="rect">
            <a:avLst/>
          </a:prstGeom>
          <a:gradFill>
            <a:gsLst>
              <a:gs pos="0">
                <a:srgbClr val="FDFEFF">
                  <a:alpha val="0"/>
                </a:srgbClr>
              </a:gs>
              <a:gs pos="100000">
                <a:srgbClr val="78CFF2"/>
              </a:gs>
            </a:gsLst>
            <a:lin ang="5400000" scaled="0"/>
          </a:gradFill>
          <a:ln>
            <a:noFill/>
          </a:ln>
        </p:spPr>
        <p:txBody>
          <a:bodyPr lIns="68575" tIns="34275" rIns="68575" bIns="34275"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1176" name="Shape 1176"/>
          <p:cNvSpPr txBox="1">
            <a:spLocks noGrp="1"/>
          </p:cNvSpPr>
          <p:nvPr>
            <p:ph type="title"/>
          </p:nvPr>
        </p:nvSpPr>
        <p:spPr>
          <a:xfrm>
            <a:off x="253811" y="68040"/>
            <a:ext cx="8638901" cy="681031"/>
          </a:xfrm>
          <a:prstGeom prst="rect">
            <a:avLst/>
          </a:prstGeom>
          <a:noFill/>
          <a:ln>
            <a:noFill/>
          </a:ln>
        </p:spPr>
        <p:txBody>
          <a:bodyPr lIns="68575" tIns="68575" rIns="68575" bIns="68575" anchor="b" anchorCtr="0"/>
          <a:lstStyle>
            <a:lvl1pPr marL="0" marR="0" lvl="0" indent="0" algn="l" rtl="0">
              <a:lnSpc>
                <a:spcPct val="90000"/>
              </a:lnSpc>
              <a:spcBef>
                <a:spcPts val="0"/>
              </a:spcBef>
              <a:spcAft>
                <a:spcPts val="0"/>
              </a:spcAft>
              <a:buClr>
                <a:schemeClr val="accent1"/>
              </a:buClr>
              <a:buSzPct val="45833"/>
              <a:buFont typeface="Arial"/>
              <a:buNone/>
              <a:defRPr sz="2400" b="0" i="0" u="none" strike="noStrike" cap="none">
                <a:solidFill>
                  <a:schemeClr val="accent1"/>
                </a:solidFill>
                <a:latin typeface="Arial"/>
                <a:ea typeface="Arial"/>
                <a:cs typeface="Arial"/>
                <a:sym typeface="Arial"/>
              </a:defRPr>
            </a:lvl1pPr>
            <a:lvl2pPr lvl="1" indent="0">
              <a:spcBef>
                <a:spcPts val="0"/>
              </a:spcBef>
              <a:buSzPct val="78571"/>
              <a:buFont typeface="Arial"/>
              <a:buNone/>
              <a:defRPr sz="1400"/>
            </a:lvl2pPr>
            <a:lvl3pPr lvl="2" indent="0">
              <a:spcBef>
                <a:spcPts val="0"/>
              </a:spcBef>
              <a:buSzPct val="78571"/>
              <a:buFont typeface="Arial"/>
              <a:buNone/>
              <a:defRPr sz="1400"/>
            </a:lvl3pPr>
            <a:lvl4pPr lvl="3" indent="0">
              <a:spcBef>
                <a:spcPts val="0"/>
              </a:spcBef>
              <a:buSzPct val="78571"/>
              <a:buFont typeface="Arial"/>
              <a:buNone/>
              <a:defRPr sz="1400"/>
            </a:lvl4pPr>
            <a:lvl5pPr lvl="4" indent="0">
              <a:spcBef>
                <a:spcPts val="0"/>
              </a:spcBef>
              <a:buSzPct val="78571"/>
              <a:buFont typeface="Arial"/>
              <a:buNone/>
              <a:defRPr sz="1400"/>
            </a:lvl5pPr>
            <a:lvl6pPr lvl="5" indent="0">
              <a:spcBef>
                <a:spcPts val="0"/>
              </a:spcBef>
              <a:buSzPct val="78571"/>
              <a:buFont typeface="Arial"/>
              <a:buNone/>
              <a:defRPr sz="1400"/>
            </a:lvl6pPr>
            <a:lvl7pPr lvl="6" indent="0">
              <a:spcBef>
                <a:spcPts val="0"/>
              </a:spcBef>
              <a:buSzPct val="78571"/>
              <a:buFont typeface="Arial"/>
              <a:buNone/>
              <a:defRPr sz="1400"/>
            </a:lvl7pPr>
            <a:lvl8pPr lvl="7" indent="0">
              <a:spcBef>
                <a:spcPts val="0"/>
              </a:spcBef>
              <a:buSzPct val="78571"/>
              <a:buFont typeface="Arial"/>
              <a:buNone/>
              <a:defRPr sz="1400"/>
            </a:lvl8pPr>
            <a:lvl9pPr lvl="8" indent="0">
              <a:spcBef>
                <a:spcPts val="0"/>
              </a:spcBef>
              <a:buSzPct val="78571"/>
              <a:buFont typeface="Arial"/>
              <a:buNone/>
              <a:defRPr sz="1400"/>
            </a:lvl9pPr>
          </a:lstStyle>
          <a:p>
            <a:endParaRPr/>
          </a:p>
        </p:txBody>
      </p:sp>
      <p:sp>
        <p:nvSpPr>
          <p:cNvPr id="1177" name="Shape 1177"/>
          <p:cNvSpPr txBox="1">
            <a:spLocks noGrp="1"/>
          </p:cNvSpPr>
          <p:nvPr>
            <p:ph type="body" idx="1"/>
          </p:nvPr>
        </p:nvSpPr>
        <p:spPr>
          <a:xfrm>
            <a:off x="253811" y="1199609"/>
            <a:ext cx="8638901" cy="3467148"/>
          </a:xfrm>
          <a:prstGeom prst="rect">
            <a:avLst/>
          </a:prstGeom>
          <a:noFill/>
          <a:ln>
            <a:noFill/>
          </a:ln>
        </p:spPr>
        <p:txBody>
          <a:bodyPr lIns="68575" tIns="68575" rIns="68575" bIns="68575" anchor="t" anchorCtr="0"/>
          <a:lstStyle>
            <a:lvl1pPr marL="0" marR="0" lvl="0" indent="190500" algn="l" rtl="0">
              <a:lnSpc>
                <a:spcPct val="90000"/>
              </a:lnSpc>
              <a:spcBef>
                <a:spcPts val="300"/>
              </a:spcBef>
              <a:spcAft>
                <a:spcPts val="500"/>
              </a:spcAft>
              <a:buClr>
                <a:srgbClr val="7F7F7F"/>
              </a:buClr>
              <a:buSzPct val="100000"/>
              <a:buFont typeface="Arial"/>
              <a:buChar char="​"/>
              <a:defRPr sz="1500" b="0" i="0" u="none" strike="noStrike" cap="none">
                <a:solidFill>
                  <a:srgbClr val="7C868D"/>
                </a:solidFill>
                <a:latin typeface="Arial"/>
                <a:ea typeface="Arial"/>
                <a:cs typeface="Arial"/>
                <a:sym typeface="Arial"/>
              </a:defRPr>
            </a:lvl1pPr>
            <a:lvl2pPr marL="177800" marR="0" lvl="1" indent="0" algn="l" rtl="0">
              <a:lnSpc>
                <a:spcPct val="90000"/>
              </a:lnSpc>
              <a:spcBef>
                <a:spcPts val="200"/>
              </a:spcBef>
              <a:spcAft>
                <a:spcPts val="500"/>
              </a:spcAft>
              <a:buClr>
                <a:srgbClr val="BFBFBF"/>
              </a:buClr>
              <a:buSzPct val="100000"/>
              <a:buFont typeface="Arial"/>
              <a:buChar char="•"/>
              <a:defRPr sz="1400" b="0" i="0" u="none" strike="noStrike" cap="none">
                <a:solidFill>
                  <a:srgbClr val="7C868D"/>
                </a:solidFill>
                <a:latin typeface="Arial"/>
                <a:ea typeface="Arial"/>
                <a:cs typeface="Arial"/>
                <a:sym typeface="Arial"/>
              </a:defRPr>
            </a:lvl2pPr>
            <a:lvl3pPr marL="393700" marR="0" lvl="2" indent="12700" algn="l" rtl="0">
              <a:lnSpc>
                <a:spcPct val="90000"/>
              </a:lnSpc>
              <a:spcBef>
                <a:spcPts val="200"/>
              </a:spcBef>
              <a:spcAft>
                <a:spcPts val="500"/>
              </a:spcAft>
              <a:buClr>
                <a:srgbClr val="BFBFBF"/>
              </a:buClr>
              <a:buSzPct val="100000"/>
              <a:buFont typeface="Arial"/>
              <a:buChar char="•"/>
              <a:defRPr sz="1200" b="0" i="0" u="none" strike="noStrike" cap="none">
                <a:solidFill>
                  <a:srgbClr val="7C868D"/>
                </a:solidFill>
                <a:latin typeface="Arial"/>
                <a:ea typeface="Arial"/>
                <a:cs typeface="Arial"/>
                <a:sym typeface="Arial"/>
              </a:defRPr>
            </a:lvl3pPr>
            <a:lvl4pPr marL="393700" marR="0" lvl="3" indent="139700" algn="l" rtl="0">
              <a:lnSpc>
                <a:spcPct val="90000"/>
              </a:lnSpc>
              <a:spcBef>
                <a:spcPts val="200"/>
              </a:spcBef>
              <a:spcAft>
                <a:spcPts val="500"/>
              </a:spcAft>
              <a:buClr>
                <a:srgbClr val="7F7F7F"/>
              </a:buClr>
              <a:buSzPct val="100000"/>
              <a:buFont typeface="Arial"/>
              <a:buChar char="​"/>
              <a:defRPr sz="1200" b="0" i="0" u="none" strike="noStrike" cap="none">
                <a:solidFill>
                  <a:schemeClr val="dk2"/>
                </a:solidFill>
                <a:latin typeface="Arial"/>
                <a:ea typeface="Arial"/>
                <a:cs typeface="Arial"/>
                <a:sym typeface="Arial"/>
              </a:defRPr>
            </a:lvl4pPr>
            <a:lvl5pPr marL="393700" marR="0" lvl="4" indent="-38100" algn="l" rtl="0">
              <a:lnSpc>
                <a:spcPct val="90000"/>
              </a:lnSpc>
              <a:spcBef>
                <a:spcPts val="200"/>
              </a:spcBef>
              <a:spcAft>
                <a:spcPts val="500"/>
              </a:spcAft>
              <a:buClr>
                <a:srgbClr val="7F7F7F"/>
              </a:buClr>
              <a:buSzPct val="100000"/>
              <a:buFont typeface="Arial"/>
              <a:buChar char="​"/>
              <a:defRPr sz="800" b="0" i="0" u="none" strike="noStrike" cap="none">
                <a:solidFill>
                  <a:srgbClr val="7C868D"/>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endParaRPr/>
          </a:p>
        </p:txBody>
      </p:sp>
      <p:sp>
        <p:nvSpPr>
          <p:cNvPr id="1178" name="Shape 1178"/>
          <p:cNvSpPr/>
          <p:nvPr/>
        </p:nvSpPr>
        <p:spPr>
          <a:xfrm flipH="1">
            <a:off x="252477" y="0"/>
            <a:ext cx="8904002" cy="66838"/>
          </a:xfrm>
          <a:prstGeom prst="rect">
            <a:avLst/>
          </a:prstGeom>
          <a:solidFill>
            <a:schemeClr val="accent1"/>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grpSp>
        <p:nvGrpSpPr>
          <p:cNvPr id="1179" name="Shape 1179"/>
          <p:cNvGrpSpPr/>
          <p:nvPr/>
        </p:nvGrpSpPr>
        <p:grpSpPr>
          <a:xfrm>
            <a:off x="8434647" y="4703174"/>
            <a:ext cx="458991" cy="321286"/>
            <a:chOff x="267" y="-340"/>
            <a:chExt cx="7144" cy="5001"/>
          </a:xfrm>
        </p:grpSpPr>
        <p:sp>
          <p:nvSpPr>
            <p:cNvPr id="1180" name="Shape 1180"/>
            <p:cNvSpPr/>
            <p:nvPr/>
          </p:nvSpPr>
          <p:spPr>
            <a:xfrm>
              <a:off x="267" y="-340"/>
              <a:ext cx="7144" cy="5001"/>
            </a:xfrm>
            <a:custGeom>
              <a:avLst/>
              <a:gdLst/>
              <a:ahLst/>
              <a:cxnLst/>
              <a:rect l="0" t="0" r="0" b="0"/>
              <a:pathLst>
                <a:path w="120000" h="120000" extrusionOk="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chemeClr val="accen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1" name="Shape 1181"/>
            <p:cNvSpPr/>
            <p:nvPr/>
          </p:nvSpPr>
          <p:spPr>
            <a:xfrm>
              <a:off x="1297" y="1670"/>
              <a:ext cx="499" cy="672"/>
            </a:xfrm>
            <a:custGeom>
              <a:avLst/>
              <a:gdLst/>
              <a:ahLst/>
              <a:cxnLst/>
              <a:rect l="0" t="0" r="0" b="0"/>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2" name="Shape 1182"/>
            <p:cNvSpPr/>
            <p:nvPr/>
          </p:nvSpPr>
          <p:spPr>
            <a:xfrm>
              <a:off x="3443" y="1670"/>
              <a:ext cx="499" cy="672"/>
            </a:xfrm>
            <a:custGeom>
              <a:avLst/>
              <a:gdLst/>
              <a:ahLst/>
              <a:cxnLst/>
              <a:rect l="0" t="0" r="0" b="0"/>
              <a:pathLst>
                <a:path w="120000" h="120000" extrusionOk="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3" name="Shape 1183"/>
            <p:cNvSpPr/>
            <p:nvPr/>
          </p:nvSpPr>
          <p:spPr>
            <a:xfrm>
              <a:off x="4454" y="1670"/>
              <a:ext cx="595" cy="672"/>
            </a:xfrm>
            <a:custGeom>
              <a:avLst/>
              <a:gdLst/>
              <a:ahLst/>
              <a:cxnLst/>
              <a:rect l="0" t="0" r="0" b="0"/>
              <a:pathLst>
                <a:path w="120000" h="120000" extrusionOk="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4" name="Shape 1184"/>
            <p:cNvSpPr/>
            <p:nvPr/>
          </p:nvSpPr>
          <p:spPr>
            <a:xfrm>
              <a:off x="5565" y="1670"/>
              <a:ext cx="507" cy="670"/>
            </a:xfrm>
            <a:custGeom>
              <a:avLst/>
              <a:gdLst/>
              <a:ahLst/>
              <a:cxnLst/>
              <a:rect l="0" t="0" r="0" b="0"/>
              <a:pathLst>
                <a:path w="120000" h="120000" extrusionOk="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5" name="Shape 1185"/>
            <p:cNvSpPr/>
            <p:nvPr/>
          </p:nvSpPr>
          <p:spPr>
            <a:xfrm>
              <a:off x="6108" y="1670"/>
              <a:ext cx="581" cy="672"/>
            </a:xfrm>
            <a:custGeom>
              <a:avLst/>
              <a:gdLst/>
              <a:ahLst/>
              <a:cxnLst/>
              <a:rect l="0" t="0" r="0" b="0"/>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6" name="Shape 1186"/>
            <p:cNvSpPr/>
            <p:nvPr/>
          </p:nvSpPr>
          <p:spPr>
            <a:xfrm>
              <a:off x="2793" y="1670"/>
              <a:ext cx="581" cy="672"/>
            </a:xfrm>
            <a:custGeom>
              <a:avLst/>
              <a:gdLst/>
              <a:ahLst/>
              <a:cxnLst/>
              <a:rect l="0" t="0" r="0" b="0"/>
              <a:pathLst>
                <a:path w="120000" h="120000" extrusionOk="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7" name="Shape 1187"/>
            <p:cNvSpPr/>
            <p:nvPr/>
          </p:nvSpPr>
          <p:spPr>
            <a:xfrm>
              <a:off x="1870" y="1670"/>
              <a:ext cx="536" cy="672"/>
            </a:xfrm>
            <a:custGeom>
              <a:avLst/>
              <a:gdLst/>
              <a:ahLst/>
              <a:cxnLst/>
              <a:rect l="0" t="0" r="0" b="0"/>
              <a:pathLst>
                <a:path w="120000" h="120000" extrusionOk="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8" name="Shape 1188"/>
            <p:cNvSpPr/>
            <p:nvPr/>
          </p:nvSpPr>
          <p:spPr>
            <a:xfrm>
              <a:off x="5161" y="1676"/>
              <a:ext cx="385" cy="652"/>
            </a:xfrm>
            <a:custGeom>
              <a:avLst/>
              <a:gdLst/>
              <a:ahLst/>
              <a:cxnLst/>
              <a:rect l="0" t="0" r="0" b="0"/>
              <a:pathLst>
                <a:path w="120000" h="120000" extrusionOk="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89" name="Shape 1189"/>
            <p:cNvSpPr/>
            <p:nvPr/>
          </p:nvSpPr>
          <p:spPr>
            <a:xfrm>
              <a:off x="3806" y="1406"/>
              <a:ext cx="727" cy="1218"/>
            </a:xfrm>
            <a:custGeom>
              <a:avLst/>
              <a:gdLst/>
              <a:ahLst/>
              <a:cxnLst/>
              <a:rect l="0" t="0" r="0" b="0"/>
              <a:pathLst>
                <a:path w="120000" h="120000" extrusionOk="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sp>
          <p:nvSpPr>
            <p:cNvPr id="1190" name="Shape 1190"/>
            <p:cNvSpPr/>
            <p:nvPr/>
          </p:nvSpPr>
          <p:spPr>
            <a:xfrm>
              <a:off x="2542" y="1421"/>
              <a:ext cx="132" cy="906"/>
            </a:xfrm>
            <a:custGeom>
              <a:avLst/>
              <a:gdLst/>
              <a:ahLst/>
              <a:cxnLst/>
              <a:rect l="0" t="0" r="0" b="0"/>
              <a:pathLst>
                <a:path w="120000" h="120000" extrusionOk="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262626"/>
                </a:solidFill>
                <a:latin typeface="Arial"/>
                <a:ea typeface="Arial"/>
                <a:cs typeface="Arial"/>
                <a:sym typeface="Arial"/>
              </a:endParaRPr>
            </a:p>
          </p:txBody>
        </p:sp>
      </p:grpSp>
      <p:sp>
        <p:nvSpPr>
          <p:cNvPr id="1191" name="Shape 1191"/>
          <p:cNvSpPr txBox="1">
            <a:spLocks noGrp="1"/>
          </p:cNvSpPr>
          <p:nvPr>
            <p:ph type="ftr" idx="11"/>
          </p:nvPr>
        </p:nvSpPr>
        <p:spPr>
          <a:xfrm>
            <a:off x="250361" y="4703175"/>
            <a:ext cx="8054785" cy="321286"/>
          </a:xfrm>
          <a:prstGeom prst="rect">
            <a:avLst/>
          </a:prstGeom>
          <a:noFill/>
          <a:ln>
            <a:noFill/>
          </a:ln>
        </p:spPr>
        <p:txBody>
          <a:bodyPr lIns="68575" tIns="68575" rIns="68575" bIns="68575" anchor="ctr" anchorCtr="0"/>
          <a:lstStyle>
            <a:lvl1pPr marL="0" marR="0" lvl="0" indent="0" algn="l" rtl="0">
              <a:lnSpc>
                <a:spcPct val="100000"/>
              </a:lnSpc>
              <a:spcBef>
                <a:spcPts val="0"/>
              </a:spcBef>
              <a:spcAft>
                <a:spcPts val="0"/>
              </a:spcAft>
              <a:buClr>
                <a:srgbClr val="8B8B8B"/>
              </a:buClr>
              <a:buSzPct val="137500"/>
              <a:buFont typeface="Arial"/>
              <a:buNone/>
              <a:defRPr sz="800" b="0" i="0" u="none" strike="noStrike" cap="none">
                <a:solidFill>
                  <a:srgbClr val="8B8B8B"/>
                </a:solidFill>
                <a:latin typeface="Arial"/>
                <a:ea typeface="Arial"/>
                <a:cs typeface="Arial"/>
                <a:sym typeface="Arial"/>
              </a:defRPr>
            </a:lvl1pPr>
            <a:lvl2pPr marL="342900" marR="0" lvl="1"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2pPr>
            <a:lvl3pPr marL="685800" marR="0" lvl="2"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3pPr>
            <a:lvl4pPr marL="1028700" marR="0" lvl="3"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4pPr>
            <a:lvl5pPr marL="1371600" marR="0" lvl="4"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5pPr>
            <a:lvl6pPr marL="1714500" marR="0" lvl="5"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6pPr>
            <a:lvl7pPr marL="2057400" marR="0" lvl="6"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7pPr>
            <a:lvl8pPr marL="2400300" marR="0" lvl="7"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8pPr>
            <a:lvl9pPr marL="2743200" marR="0" lvl="8" indent="0" algn="l" rtl="0">
              <a:lnSpc>
                <a:spcPct val="100000"/>
              </a:lnSpc>
              <a:spcBef>
                <a:spcPts val="0"/>
              </a:spcBef>
              <a:spcAft>
                <a:spcPts val="0"/>
              </a:spcAft>
              <a:buClr>
                <a:schemeClr val="dk1"/>
              </a:buClr>
              <a:buSzPct val="78571"/>
              <a:buFont typeface="Arial"/>
              <a:buNone/>
              <a:defRPr sz="14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65" r:id="rId1"/>
    <p:sldLayoutId id="214748376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1.wdp"/><Relationship Id="rId5" Type="http://schemas.openxmlformats.org/officeDocument/2006/relationships/image" Target="../media/image27.tiff"/><Relationship Id="rId1" Type="http://schemas.openxmlformats.org/officeDocument/2006/relationships/slideLayout" Target="../slideLayouts/slideLayout42.xml"/><Relationship Id="rId2"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57.png"/><Relationship Id="rId5" Type="http://schemas.openxmlformats.org/officeDocument/2006/relationships/image" Target="../media/image35.png"/><Relationship Id="rId6"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3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4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6.xml"/><Relationship Id="rId3" Type="http://schemas.openxmlformats.org/officeDocument/2006/relationships/image" Target="../media/image7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 Id="rId3"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1" Type="http://schemas.openxmlformats.org/officeDocument/2006/relationships/slideLayout" Target="../slideLayouts/slideLayout5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51.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4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png"/><Relationship Id="rId1" Type="http://schemas.openxmlformats.org/officeDocument/2006/relationships/slideLayout" Target="../slideLayouts/slideLayout4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jpe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 Type="http://schemas.openxmlformats.org/officeDocument/2006/relationships/slideLayout" Target="../slideLayouts/slideLayout53.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29.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33.png"/><Relationship Id="rId1" Type="http://schemas.openxmlformats.org/officeDocument/2006/relationships/slideLayout" Target="../slideLayouts/slideLayout46.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5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09.png"/><Relationship Id="rId1" Type="http://schemas.openxmlformats.org/officeDocument/2006/relationships/slideLayout" Target="../slideLayouts/slideLayout5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111.jpe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4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35.xml"/><Relationship Id="rId3"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1" Type="http://schemas.openxmlformats.org/officeDocument/2006/relationships/slideLayout" Target="../slideLayouts/slideLayout54.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7.xml"/><Relationship Id="rId3" Type="http://schemas.openxmlformats.org/officeDocument/2006/relationships/image" Target="../media/image116.png"/></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5" Type="http://schemas.openxmlformats.org/officeDocument/2006/relationships/image" Target="../media/image119.png"/><Relationship Id="rId6" Type="http://schemas.openxmlformats.org/officeDocument/2006/relationships/image" Target="../media/image120.png"/><Relationship Id="rId7" Type="http://schemas.openxmlformats.org/officeDocument/2006/relationships/image" Target="../media/image121.png"/><Relationship Id="rId1" Type="http://schemas.openxmlformats.org/officeDocument/2006/relationships/slideLayout" Target="../slideLayouts/slideLayout44.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 Type="http://schemas.openxmlformats.org/officeDocument/2006/relationships/slideLayout" Target="../slideLayouts/slideLayout49.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4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2.xml"/><Relationship Id="rId3"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image" Target="../media/image133.png"/><Relationship Id="rId1" Type="http://schemas.openxmlformats.org/officeDocument/2006/relationships/slideLayout" Target="../slideLayouts/slideLayout49.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4.xml"/><Relationship Id="rId3" Type="http://schemas.openxmlformats.org/officeDocument/2006/relationships/image" Target="../media/image1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5.xml"/><Relationship Id="rId3" Type="http://schemas.openxmlformats.org/officeDocument/2006/relationships/image" Target="../media/image135.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136.png"/><Relationship Id="rId6" Type="http://schemas.openxmlformats.org/officeDocument/2006/relationships/image" Target="../media/image137.png"/><Relationship Id="rId7" Type="http://schemas.openxmlformats.org/officeDocument/2006/relationships/image" Target="../media/image138.png"/><Relationship Id="rId8" Type="http://schemas.openxmlformats.org/officeDocument/2006/relationships/image" Target="../media/image139.png"/><Relationship Id="rId9" Type="http://schemas.openxmlformats.org/officeDocument/2006/relationships/image" Target="../media/image33.png"/><Relationship Id="rId1" Type="http://schemas.openxmlformats.org/officeDocument/2006/relationships/slideLayout" Target="../slideLayouts/slideLayout49.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7.xml"/><Relationship Id="rId3" Type="http://schemas.openxmlformats.org/officeDocument/2006/relationships/image" Target="../media/image1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141.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4" Type="http://schemas.openxmlformats.org/officeDocument/2006/relationships/image" Target="../media/image29.png"/><Relationship Id="rId5" Type="http://schemas.openxmlformats.org/officeDocument/2006/relationships/image" Target="../media/image143.png"/><Relationship Id="rId6" Type="http://schemas.openxmlformats.org/officeDocument/2006/relationships/image" Target="../media/image35.png"/><Relationship Id="rId7" Type="http://schemas.openxmlformats.org/officeDocument/2006/relationships/image" Target="../media/image144.png"/><Relationship Id="rId8"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0.xml"/><Relationship Id="rId3" Type="http://schemas.openxmlformats.org/officeDocument/2006/relationships/image" Target="../media/image1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146.png"/></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4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49.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6.xml"/><Relationship Id="rId3" Type="http://schemas.openxmlformats.org/officeDocument/2006/relationships/image" Target="../media/image1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1" Type="http://schemas.openxmlformats.org/officeDocument/2006/relationships/slideLayout" Target="../slideLayouts/slideLayout30.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5" Type="http://schemas.openxmlformats.org/officeDocument/2006/relationships/image" Target="../media/image158.png"/><Relationship Id="rId6" Type="http://schemas.openxmlformats.org/officeDocument/2006/relationships/image" Target="../media/image159.png"/><Relationship Id="rId7" Type="http://schemas.openxmlformats.org/officeDocument/2006/relationships/image" Target="../media/image160.png"/><Relationship Id="rId1" Type="http://schemas.openxmlformats.org/officeDocument/2006/relationships/slideLayout" Target="../slideLayouts/slideLayout28.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png"/><Relationship Id="rId9" Type="http://schemas.openxmlformats.org/officeDocument/2006/relationships/image" Target="../media/image167.png"/><Relationship Id="rId10" Type="http://schemas.openxmlformats.org/officeDocument/2006/relationships/image" Target="../media/image168.png"/><Relationship Id="rId11" Type="http://schemas.openxmlformats.org/officeDocument/2006/relationships/image" Target="../media/image169.png"/><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hyperlink" Target="https://resources.docs.salesforce.com/sfdc/pdf/salesforce_development_lifecycle.pdf" TargetMode="External"/><Relationship Id="rId5" Type="http://schemas.openxmlformats.org/officeDocument/2006/relationships/image" Target="../media/image39.png"/><Relationship Id="rId6" Type="http://schemas.openxmlformats.org/officeDocument/2006/relationships/image" Target="../media/image40.emf"/><Relationship Id="rId7" Type="http://schemas.openxmlformats.org/officeDocument/2006/relationships/image" Target="../media/image33.png"/><Relationship Id="rId1" Type="http://schemas.openxmlformats.org/officeDocument/2006/relationships/slideLayout" Target="../slideLayouts/slideLayout44.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53.png"/><Relationship Id="rId15" Type="http://schemas.openxmlformats.org/officeDocument/2006/relationships/image" Target="../media/image54.png"/><Relationship Id="rId16" Type="http://schemas.openxmlformats.org/officeDocument/2006/relationships/image" Target="../media/image55.png"/><Relationship Id="rId17" Type="http://schemas.openxmlformats.org/officeDocument/2006/relationships/image" Target="../media/image56.png"/><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ctrTitle"/>
          </p:nvPr>
        </p:nvSpPr>
        <p:spPr>
          <a:xfrm>
            <a:off x="423009" y="1304925"/>
            <a:ext cx="6674721" cy="1106155"/>
          </a:xfrm>
        </p:spPr>
        <p:txBody>
          <a:bodyPr/>
          <a:lstStyle/>
          <a:p>
            <a:r>
              <a:rPr lang="en-US" sz="3200" dirty="0" smtClean="0">
                <a:latin typeface="+mj-lt"/>
              </a:rPr>
              <a:t>Salesforce Colorado</a:t>
            </a:r>
            <a:br>
              <a:rPr lang="en-US" sz="3200" dirty="0" smtClean="0">
                <a:latin typeface="+mj-lt"/>
              </a:rPr>
            </a:br>
            <a:r>
              <a:rPr lang="en-US" sz="3200" dirty="0" smtClean="0">
                <a:latin typeface="+mj-lt"/>
              </a:rPr>
              <a:t>Technology Day</a:t>
            </a:r>
            <a:endParaRPr lang="en-US" sz="3200" dirty="0">
              <a:latin typeface="+mj-lt"/>
              <a:ea typeface="Salesforce Sans Light" charset="0"/>
              <a:cs typeface="Salesforce Sans Light" charset="0"/>
            </a:endParaRPr>
          </a:p>
        </p:txBody>
      </p:sp>
      <p:sp>
        <p:nvSpPr>
          <p:cNvPr id="13" name="Subtitle 2"/>
          <p:cNvSpPr>
            <a:spLocks noGrp="1"/>
          </p:cNvSpPr>
          <p:nvPr>
            <p:ph type="subTitle" idx="1"/>
          </p:nvPr>
        </p:nvSpPr>
        <p:spPr>
          <a:xfrm>
            <a:off x="447564" y="2512114"/>
            <a:ext cx="8299101" cy="396815"/>
          </a:xfrm>
        </p:spPr>
        <p:txBody>
          <a:bodyPr/>
          <a:lstStyle/>
          <a:p>
            <a:r>
              <a:rPr lang="en-US" dirty="0" smtClean="0">
                <a:solidFill>
                  <a:schemeClr val="bg1"/>
                </a:solidFill>
                <a:latin typeface="+mn-lt"/>
                <a:cs typeface="Salesforce Sans Light"/>
              </a:rPr>
              <a:t>Developer 401 Lite Training</a:t>
            </a:r>
            <a:endParaRPr lang="en-US" dirty="0">
              <a:solidFill>
                <a:schemeClr val="bg1"/>
              </a:solidFill>
              <a:latin typeface="+mn-lt"/>
              <a:cs typeface="Salesforce Sans Light"/>
            </a:endParaRPr>
          </a:p>
        </p:txBody>
      </p:sp>
      <p:sp>
        <p:nvSpPr>
          <p:cNvPr id="14" name="Content Placeholder 16"/>
          <p:cNvSpPr>
            <a:spLocks noGrp="1"/>
          </p:cNvSpPr>
          <p:nvPr>
            <p:ph sz="quarter" idx="10"/>
          </p:nvPr>
        </p:nvSpPr>
        <p:spPr>
          <a:xfrm>
            <a:off x="319779" y="4374786"/>
            <a:ext cx="6414552" cy="458513"/>
          </a:xfrm>
        </p:spPr>
        <p:txBody>
          <a:bodyPr/>
          <a:lstStyle/>
          <a:p>
            <a:pPr>
              <a:lnSpc>
                <a:spcPct val="130000"/>
              </a:lnSpc>
            </a:pPr>
            <a:r>
              <a:rPr lang="en-US" sz="1800" dirty="0" smtClean="0">
                <a:latin typeface="+mj-lt"/>
                <a:cs typeface="Salesforce Sans Light"/>
              </a:rPr>
              <a:t>June 29, </a:t>
            </a:r>
            <a:r>
              <a:rPr lang="en-US" sz="1800" dirty="0">
                <a:latin typeface="+mj-lt"/>
                <a:cs typeface="Salesforce Sans Light"/>
              </a:rPr>
              <a:t>2017</a:t>
            </a:r>
          </a:p>
        </p:txBody>
      </p:sp>
      <p:sp>
        <p:nvSpPr>
          <p:cNvPr id="15" name="Shape 180"/>
          <p:cNvSpPr>
            <a:spLocks/>
          </p:cNvSpPr>
          <p:nvPr/>
        </p:nvSpPr>
        <p:spPr bwMode="auto">
          <a:xfrm>
            <a:off x="1226" y="0"/>
            <a:ext cx="1907381" cy="1102817"/>
          </a:xfrm>
          <a:custGeom>
            <a:avLst/>
            <a:gdLst>
              <a:gd name="T0" fmla="*/ 1271588 w 21600"/>
              <a:gd name="T1" fmla="*/ 735211 h 21600"/>
              <a:gd name="T2" fmla="*/ 1271588 w 21600"/>
              <a:gd name="T3" fmla="*/ 735211 h 21600"/>
              <a:gd name="T4" fmla="*/ 1271588 w 21600"/>
              <a:gd name="T5" fmla="*/ 735211 h 21600"/>
              <a:gd name="T6" fmla="*/ 1271588 w 21600"/>
              <a:gd name="T7" fmla="*/ 7352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0"/>
                </a:moveTo>
                <a:lnTo>
                  <a:pt x="0" y="21437"/>
                </a:lnTo>
                <a:cubicBezTo>
                  <a:pt x="329" y="21536"/>
                  <a:pt x="666" y="21600"/>
                  <a:pt x="1011" y="21600"/>
                </a:cubicBezTo>
                <a:cubicBezTo>
                  <a:pt x="3444" y="21600"/>
                  <a:pt x="5524" y="19049"/>
                  <a:pt x="6418" y="15403"/>
                </a:cubicBezTo>
                <a:cubicBezTo>
                  <a:pt x="7097" y="15980"/>
                  <a:pt x="7865" y="16295"/>
                  <a:pt x="8673" y="16295"/>
                </a:cubicBezTo>
                <a:cubicBezTo>
                  <a:pt x="10606" y="16295"/>
                  <a:pt x="12285" y="14455"/>
                  <a:pt x="13170" y="11730"/>
                </a:cubicBezTo>
                <a:cubicBezTo>
                  <a:pt x="13623" y="11887"/>
                  <a:pt x="14086" y="11969"/>
                  <a:pt x="14562" y="11969"/>
                </a:cubicBezTo>
                <a:cubicBezTo>
                  <a:pt x="18392" y="11969"/>
                  <a:pt x="21501" y="6637"/>
                  <a:pt x="21600" y="0"/>
                </a:cubicBezTo>
                <a:lnTo>
                  <a:pt x="0" y="0"/>
                </a:lnTo>
                <a:close/>
              </a:path>
            </a:pathLst>
          </a:custGeom>
          <a:solidFill>
            <a:srgbClr val="FFFFFF">
              <a:alpha val="18039"/>
            </a:srgb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pPr defTabSz="685800"/>
            <a:endParaRPr lang="en-US" sz="1350">
              <a:solidFill>
                <a:srgbClr val="1C1C1C"/>
              </a:solidFill>
            </a:endParaRPr>
          </a:p>
        </p:txBody>
      </p:sp>
      <p:pic>
        <p:nvPicPr>
          <p:cNvPr id="17" name="Picture 16" descr="SalesforceAllWhiteCloud.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9704" y="492920"/>
            <a:ext cx="1305957" cy="914400"/>
          </a:xfrm>
          <a:prstGeom prst="rect">
            <a:avLst/>
          </a:prstGeom>
        </p:spPr>
      </p:pic>
      <p:sp>
        <p:nvSpPr>
          <p:cNvPr id="10" name="Content Placeholder 16"/>
          <p:cNvSpPr txBox="1">
            <a:spLocks/>
          </p:cNvSpPr>
          <p:nvPr/>
        </p:nvSpPr>
        <p:spPr>
          <a:xfrm>
            <a:off x="319779" y="3484727"/>
            <a:ext cx="6414552" cy="458513"/>
          </a:xfrm>
          <a:prstGeom prst="rect">
            <a:avLst/>
          </a:prstGeom>
          <a:noFill/>
          <a:ln>
            <a:noFill/>
          </a:ln>
        </p:spPr>
        <p:txBody>
          <a:bodyPr lIns="68575" tIns="68575" rIns="68575" bIns="68575" anchor="t" anchorCtr="0"/>
          <a:lstStyle>
            <a:defPPr marR="0" lvl="0" algn="l" rtl="0">
              <a:lnSpc>
                <a:spcPct val="100000"/>
              </a:lnSpc>
              <a:spcBef>
                <a:spcPts val="0"/>
              </a:spcBef>
              <a:spcAft>
                <a:spcPts val="0"/>
              </a:spcAft>
            </a:defPPr>
            <a:lvl1pPr marL="127000" marR="0" lvl="0" indent="50800" algn="l" rtl="0">
              <a:lnSpc>
                <a:spcPct val="100000"/>
              </a:lnSpc>
              <a:spcBef>
                <a:spcPts val="0"/>
              </a:spcBef>
              <a:spcAft>
                <a:spcPts val="0"/>
              </a:spcAft>
              <a:buClr>
                <a:schemeClr val="dk2"/>
              </a:buClr>
              <a:buSzPct val="77777"/>
              <a:buFont typeface="Arial"/>
              <a:buNone/>
              <a:defRPr sz="1350" b="0" i="0" u="none" strike="noStrike" cap="none" baseline="0">
                <a:solidFill>
                  <a:schemeClr val="bg1"/>
                </a:solidFill>
                <a:latin typeface="Arial"/>
                <a:ea typeface="Arial"/>
                <a:cs typeface="Arial"/>
                <a:sym typeface="Arial"/>
              </a:defRPr>
            </a:lvl1pPr>
            <a:lvl2pPr marL="0" marR="0" lvl="1" indent="0" algn="l" rtl="0">
              <a:lnSpc>
                <a:spcPct val="100000"/>
              </a:lnSpc>
              <a:spcBef>
                <a:spcPts val="0"/>
              </a:spcBef>
              <a:spcAft>
                <a:spcPts val="0"/>
              </a:spcAft>
              <a:buClr>
                <a:schemeClr val="dk2"/>
              </a:buClr>
              <a:buSzPct val="80000"/>
              <a:buFont typeface="Arial"/>
              <a:buNone/>
              <a:defRPr sz="1500" b="0" i="0" u="none" strike="noStrike" cap="none">
                <a:solidFill>
                  <a:srgbClr val="FFFFFF"/>
                </a:solidFill>
                <a:latin typeface="Arial"/>
                <a:ea typeface="Arial"/>
                <a:cs typeface="Arial"/>
                <a:sym typeface="Arial"/>
              </a:defRPr>
            </a:lvl2pPr>
            <a:lvl3pPr marL="520700" marR="0" lvl="2" indent="0" algn="l" rtl="0">
              <a:lnSpc>
                <a:spcPct val="100000"/>
              </a:lnSpc>
              <a:spcBef>
                <a:spcPts val="300"/>
              </a:spcBef>
              <a:spcAft>
                <a:spcPts val="0"/>
              </a:spcAft>
              <a:buClr>
                <a:schemeClr val="dk2"/>
              </a:buClr>
              <a:buSzPct val="78571"/>
              <a:buFont typeface="Arial"/>
              <a:buChar char="•"/>
              <a:defRPr sz="1400" b="0" i="0" u="none" strike="noStrike" cap="none">
                <a:solidFill>
                  <a:srgbClr val="3F3F3F"/>
                </a:solidFill>
                <a:latin typeface="Arial"/>
                <a:ea typeface="Arial"/>
                <a:cs typeface="Arial"/>
                <a:sym typeface="Arial"/>
              </a:defRPr>
            </a:lvl3pPr>
            <a:lvl4pPr marL="685800" marR="0" lvl="3"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4pPr>
            <a:lvl5pPr marL="863600" marR="0" lvl="4" indent="-12700" algn="l" rtl="0">
              <a:lnSpc>
                <a:spcPct val="100000"/>
              </a:lnSpc>
              <a:spcBef>
                <a:spcPts val="200"/>
              </a:spcBef>
              <a:spcAft>
                <a:spcPts val="0"/>
              </a:spcAft>
              <a:buClr>
                <a:schemeClr val="dk2"/>
              </a:buClr>
              <a:buSzPct val="83333"/>
              <a:buFont typeface="Arial"/>
              <a:buChar char="•"/>
              <a:defRPr sz="1200" b="0" i="0" u="none" strike="noStrike" cap="none">
                <a:solidFill>
                  <a:srgbClr val="3F3F3F"/>
                </a:solidFill>
                <a:latin typeface="Arial"/>
                <a:ea typeface="Arial"/>
                <a:cs typeface="Arial"/>
                <a:sym typeface="Arial"/>
              </a:defRPr>
            </a:lvl5pPr>
            <a:lvl6pPr marL="1892300" marR="0" lvl="5"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6pPr>
            <a:lvl7pPr marL="2235200" marR="0" lvl="6"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7pPr>
            <a:lvl8pPr marL="2578100" marR="0" lvl="7"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8pPr>
            <a:lvl9pPr marL="2921000" marR="0" lvl="8" indent="12700" algn="l" rtl="0">
              <a:lnSpc>
                <a:spcPct val="100000"/>
              </a:lnSpc>
              <a:spcBef>
                <a:spcPts val="300"/>
              </a:spcBef>
              <a:spcAft>
                <a:spcPts val="0"/>
              </a:spcAft>
              <a:buClr>
                <a:schemeClr val="dk1"/>
              </a:buClr>
              <a:buSzPct val="100000"/>
              <a:buFont typeface="Arial"/>
              <a:buChar char="•"/>
              <a:defRPr sz="1500" b="0" i="0" u="none" strike="noStrike" cap="none">
                <a:solidFill>
                  <a:schemeClr val="dk1"/>
                </a:solidFill>
                <a:latin typeface="Arial"/>
                <a:ea typeface="Arial"/>
                <a:cs typeface="Arial"/>
                <a:sym typeface="Arial"/>
              </a:defRPr>
            </a:lvl9pPr>
          </a:lstStyle>
          <a:p>
            <a:pPr>
              <a:lnSpc>
                <a:spcPct val="130000"/>
              </a:lnSpc>
            </a:pPr>
            <a:r>
              <a:rPr lang="en-US" sz="1800" dirty="0" smtClean="0">
                <a:latin typeface="+mn-lt"/>
                <a:cs typeface="Salesforce Sans Light"/>
              </a:rPr>
              <a:t>Michael </a:t>
            </a:r>
            <a:r>
              <a:rPr lang="en-US" sz="1800" dirty="0" err="1" smtClean="0">
                <a:latin typeface="+mn-lt"/>
                <a:cs typeface="Salesforce Sans Light"/>
              </a:rPr>
              <a:t>Yeganeh</a:t>
            </a:r>
            <a:endParaRPr lang="en-US" sz="1800" dirty="0" smtClean="0">
              <a:latin typeface="+mn-lt"/>
              <a:cs typeface="Salesforce Sans Light"/>
            </a:endParaRPr>
          </a:p>
          <a:p>
            <a:pPr>
              <a:lnSpc>
                <a:spcPct val="130000"/>
              </a:lnSpc>
            </a:pPr>
            <a:r>
              <a:rPr lang="en-US" sz="1800" dirty="0" smtClean="0">
                <a:latin typeface="+mn-lt"/>
                <a:cs typeface="Salesforce Sans Light"/>
              </a:rPr>
              <a:t>Senior Director, Solution Engineering</a:t>
            </a:r>
            <a:endParaRPr lang="en-US" sz="1800" dirty="0">
              <a:latin typeface="+mn-lt"/>
              <a:cs typeface="Salesforce Sans Light"/>
            </a:endParaRPr>
          </a:p>
        </p:txBody>
      </p:sp>
      <p:pic>
        <p:nvPicPr>
          <p:cNvPr id="2" name="Picture 1"/>
          <p:cNvPicPr>
            <a:picLocks noChangeAspect="1"/>
          </p:cNvPicPr>
          <p:nvPr/>
        </p:nvPicPr>
        <p:blipFill rotWithShape="1">
          <a:blip r:embed="rId3" cstate="email">
            <a:extLst>
              <a:ext uri="{BEBA8EAE-BF5A-486C-A8C5-ECC9F3942E4B}">
                <a14:imgProps xmlns:a14="http://schemas.microsoft.com/office/drawing/2010/main">
                  <a14:imgLayer r:embed="rId4">
                    <a14:imgEffect>
                      <a14:backgroundRemoval t="0" b="86214" l="3678" r="100000"/>
                    </a14:imgEffect>
                  </a14:imgLayer>
                </a14:imgProps>
              </a:ext>
              <a:ext uri="{28A0092B-C50C-407E-A947-70E740481C1C}">
                <a14:useLocalDpi xmlns:a14="http://schemas.microsoft.com/office/drawing/2010/main"/>
              </a:ext>
            </a:extLst>
          </a:blip>
          <a:srcRect/>
          <a:stretch/>
        </p:blipFill>
        <p:spPr>
          <a:xfrm>
            <a:off x="5115929" y="504072"/>
            <a:ext cx="3701594" cy="3881866"/>
          </a:xfrm>
          <a:prstGeom prst="rect">
            <a:avLst/>
          </a:prstGeom>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48597" y="355760"/>
            <a:ext cx="1743585" cy="1188720"/>
          </a:xfrm>
          <a:prstGeom prst="rect">
            <a:avLst/>
          </a:prstGeom>
        </p:spPr>
      </p:pic>
    </p:spTree>
    <p:extLst>
      <p:ext uri="{BB962C8B-B14F-4D97-AF65-F5344CB8AC3E}">
        <p14:creationId xmlns:p14="http://schemas.microsoft.com/office/powerpoint/2010/main" val="748024985"/>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2"/>
        <p:cNvGrpSpPr/>
        <p:nvPr/>
      </p:nvGrpSpPr>
      <p:grpSpPr>
        <a:xfrm>
          <a:off x="0" y="0"/>
          <a:ext cx="0" cy="0"/>
          <a:chOff x="0" y="0"/>
          <a:chExt cx="0" cy="0"/>
        </a:xfrm>
      </p:grpSpPr>
      <p:pic>
        <p:nvPicPr>
          <p:cNvPr id="1874" name="Shape 187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86971" y="3835505"/>
            <a:ext cx="9289450" cy="1524000"/>
          </a:xfrm>
          <a:prstGeom prst="rect">
            <a:avLst/>
          </a:prstGeom>
          <a:noFill/>
          <a:ln>
            <a:noFill/>
          </a:ln>
        </p:spPr>
      </p:pic>
      <p:sp>
        <p:nvSpPr>
          <p:cNvPr id="1875" name="Shape 1875"/>
          <p:cNvSpPr txBox="1">
            <a:spLocks noGrp="1"/>
          </p:cNvSpPr>
          <p:nvPr>
            <p:ph type="title"/>
          </p:nvPr>
        </p:nvSpPr>
        <p:spPr>
          <a:xfrm>
            <a:off x="253811"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dirty="0">
                <a:solidFill>
                  <a:schemeClr val="dk2"/>
                </a:solidFill>
                <a:latin typeface="Arial"/>
                <a:ea typeface="Arial"/>
                <a:cs typeface="Arial"/>
                <a:sym typeface="Arial"/>
              </a:rPr>
              <a:t>AppExchange</a:t>
            </a:r>
          </a:p>
        </p:txBody>
      </p:sp>
      <p:sp>
        <p:nvSpPr>
          <p:cNvPr id="1876" name="Shape 1876"/>
          <p:cNvSpPr/>
          <p:nvPr/>
        </p:nvSpPr>
        <p:spPr>
          <a:xfrm>
            <a:off x="277546" y="926327"/>
            <a:ext cx="3898385" cy="91562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a:solidFill>
                  <a:srgbClr val="009CDB"/>
                </a:solidFill>
                <a:latin typeface="Arial"/>
                <a:ea typeface="Arial"/>
                <a:cs typeface="Arial"/>
                <a:sym typeface="Arial"/>
              </a:rPr>
              <a:t>Word’s Largest Business App</a:t>
            </a:r>
            <a:br>
              <a:rPr lang="en" sz="2000" b="0" i="0" u="none" strike="noStrike" cap="none">
                <a:solidFill>
                  <a:srgbClr val="009CDB"/>
                </a:solidFill>
                <a:latin typeface="Arial"/>
                <a:ea typeface="Arial"/>
                <a:cs typeface="Arial"/>
                <a:sym typeface="Arial"/>
              </a:rPr>
            </a:br>
            <a:r>
              <a:rPr lang="en" sz="2000" b="0" i="0" u="none" strike="noStrike" cap="none">
                <a:solidFill>
                  <a:srgbClr val="009CDB"/>
                </a:solidFill>
                <a:latin typeface="Arial"/>
                <a:ea typeface="Arial"/>
                <a:cs typeface="Arial"/>
                <a:sym typeface="Arial"/>
              </a:rPr>
              <a:t>Marketplace</a:t>
            </a:r>
            <a:r>
              <a:rPr lang="en" sz="1400" b="0" i="0" u="none" strike="noStrike" cap="none">
                <a:solidFill>
                  <a:srgbClr val="7F7F7F"/>
                </a:solidFill>
                <a:latin typeface="Arial"/>
                <a:ea typeface="Arial"/>
                <a:cs typeface="Arial"/>
                <a:sym typeface="Arial"/>
              </a:rPr>
              <a:t/>
            </a:r>
            <a:br>
              <a:rPr lang="en" sz="1400" b="0" i="0" u="none" strike="noStrike" cap="none">
                <a:solidFill>
                  <a:srgbClr val="7F7F7F"/>
                </a:solidFill>
                <a:latin typeface="Arial"/>
                <a:ea typeface="Arial"/>
                <a:cs typeface="Arial"/>
                <a:sym typeface="Arial"/>
              </a:rPr>
            </a:br>
            <a:endParaRPr lang="en" sz="1400" b="0" i="0" u="none" strike="noStrike" cap="none">
              <a:solidFill>
                <a:srgbClr val="7F7F7F"/>
              </a:solidFill>
              <a:latin typeface="Arial"/>
              <a:ea typeface="Arial"/>
              <a:cs typeface="Arial"/>
              <a:sym typeface="Arial"/>
            </a:endParaRPr>
          </a:p>
        </p:txBody>
      </p:sp>
      <p:sp>
        <p:nvSpPr>
          <p:cNvPr id="1877" name="Shape 1877"/>
          <p:cNvSpPr/>
          <p:nvPr/>
        </p:nvSpPr>
        <p:spPr>
          <a:xfrm>
            <a:off x="275425" y="1720463"/>
            <a:ext cx="3898385" cy="500129"/>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500" b="0" i="0" u="none" strike="noStrike" cap="none" dirty="0">
                <a:solidFill>
                  <a:srgbClr val="7F7F7F"/>
                </a:solidFill>
                <a:latin typeface="Arial"/>
                <a:ea typeface="Arial"/>
                <a:cs typeface="Arial"/>
                <a:sym typeface="Arial"/>
              </a:rPr>
              <a:t>Approximately 3000 apps across all industries and business lines</a:t>
            </a:r>
          </a:p>
        </p:txBody>
      </p:sp>
      <p:pic>
        <p:nvPicPr>
          <p:cNvPr id="2" name="Picture 1"/>
          <p:cNvPicPr>
            <a:picLocks noChangeAspect="1"/>
          </p:cNvPicPr>
          <p:nvPr/>
        </p:nvPicPr>
        <p:blipFill rotWithShape="1">
          <a:blip r:embed="rId4" cstate="email">
            <a:extLst>
              <a:ext uri="{28A0092B-C50C-407E-A947-70E740481C1C}">
                <a14:useLocalDpi xmlns:a14="http://schemas.microsoft.com/office/drawing/2010/main"/>
              </a:ext>
            </a:extLst>
          </a:blip>
          <a:srcRect t="-1"/>
          <a:stretch/>
        </p:blipFill>
        <p:spPr>
          <a:xfrm>
            <a:off x="4204587" y="841582"/>
            <a:ext cx="4258822" cy="2771414"/>
          </a:xfrm>
          <a:prstGeom prst="rect">
            <a:avLst/>
          </a:prstGeom>
        </p:spPr>
      </p:pic>
      <p:pic>
        <p:nvPicPr>
          <p:cNvPr id="1878" name="Shape 187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794530" y="466032"/>
            <a:ext cx="7060548" cy="3955313"/>
          </a:xfrm>
          <a:prstGeom prst="rect">
            <a:avLst/>
          </a:prstGeom>
          <a:noFill/>
          <a:ln>
            <a:noFill/>
          </a:ln>
        </p:spPr>
      </p:pic>
      <p:sp>
        <p:nvSpPr>
          <p:cNvPr id="1911" name="Shape 1911"/>
          <p:cNvSpPr/>
          <p:nvPr/>
        </p:nvSpPr>
        <p:spPr>
          <a:xfrm>
            <a:off x="285782" y="2424812"/>
            <a:ext cx="3898385" cy="26929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Over 4M app downloads</a:t>
            </a:r>
          </a:p>
        </p:txBody>
      </p:sp>
      <p:sp>
        <p:nvSpPr>
          <p:cNvPr id="1912" name="Shape 1912"/>
          <p:cNvSpPr/>
          <p:nvPr/>
        </p:nvSpPr>
        <p:spPr>
          <a:xfrm>
            <a:off x="285824" y="2898331"/>
            <a:ext cx="3898385" cy="26929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2.4M+ developers</a:t>
            </a:r>
          </a:p>
        </p:txBody>
      </p:sp>
      <p:sp>
        <p:nvSpPr>
          <p:cNvPr id="1914" name="Shape 1914"/>
          <p:cNvSpPr/>
          <p:nvPr/>
        </p:nvSpPr>
        <p:spPr>
          <a:xfrm>
            <a:off x="285824" y="3371850"/>
            <a:ext cx="3898385" cy="500129"/>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Government-specific </a:t>
            </a:r>
            <a:br>
              <a:rPr lang="en" sz="1500" b="0" i="0" u="none" strike="noStrike" cap="none">
                <a:solidFill>
                  <a:srgbClr val="7F7F7F"/>
                </a:solidFill>
                <a:latin typeface="Arial"/>
                <a:ea typeface="Arial"/>
                <a:cs typeface="Arial"/>
                <a:sym typeface="Arial"/>
              </a:rPr>
            </a:br>
            <a:r>
              <a:rPr lang="en" sz="1500" b="0" i="0" u="none" strike="noStrike" cap="none">
                <a:solidFill>
                  <a:srgbClr val="7F7F7F"/>
                </a:solidFill>
                <a:latin typeface="Arial"/>
                <a:ea typeface="Arial"/>
                <a:cs typeface="Arial"/>
                <a:sym typeface="Arial"/>
              </a:rPr>
              <a:t>AppExchange </a:t>
            </a:r>
          </a:p>
        </p:txBody>
      </p:sp>
      <p:pic>
        <p:nvPicPr>
          <p:cNvPr id="44" name="Shape 920"/>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6065578" y="4544124"/>
            <a:ext cx="1032857" cy="338328"/>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1955" name="Shape 1955" descr="airport-silhouettes.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669"/>
            <a:ext cx="9143999" cy="5142160"/>
          </a:xfrm>
          <a:prstGeom prst="rect">
            <a:avLst/>
          </a:prstGeom>
          <a:noFill/>
          <a:ln>
            <a:noFill/>
          </a:ln>
        </p:spPr>
      </p:pic>
      <p:sp>
        <p:nvSpPr>
          <p:cNvPr id="1956" name="Shape 1956"/>
          <p:cNvSpPr txBox="1">
            <a:spLocks noGrp="1"/>
          </p:cNvSpPr>
          <p:nvPr>
            <p:ph type="body" idx="1"/>
          </p:nvPr>
        </p:nvSpPr>
        <p:spPr>
          <a:xfrm>
            <a:off x="253811" y="4146575"/>
            <a:ext cx="8638901" cy="375290"/>
          </a:xfrm>
          <a:prstGeom prst="rect">
            <a:avLst/>
          </a:prstGeom>
          <a:noFill/>
          <a:ln>
            <a:noFill/>
          </a:ln>
        </p:spPr>
        <p:txBody>
          <a:bodyPr lIns="6850" tIns="0" rIns="0" bIns="0" anchor="t" anchorCtr="0">
            <a:noAutofit/>
          </a:bodyPr>
          <a:lstStyle/>
          <a:p>
            <a:pPr marL="0" marR="0" lvl="0" indent="0" algn="l" rtl="0">
              <a:lnSpc>
                <a:spcPct val="100000"/>
              </a:lnSpc>
              <a:spcBef>
                <a:spcPts val="0"/>
              </a:spcBef>
              <a:spcAft>
                <a:spcPts val="0"/>
              </a:spcAft>
              <a:buClr>
                <a:schemeClr val="dk2"/>
              </a:buClr>
              <a:buSzPct val="83333"/>
              <a:buFont typeface="Arial"/>
              <a:buChar char="​"/>
            </a:pPr>
            <a:r>
              <a:rPr lang="en" sz="1200" b="0" i="0" u="none" strike="noStrike" cap="none">
                <a:solidFill>
                  <a:srgbClr val="FFFFFF"/>
                </a:solidFill>
                <a:latin typeface="Arial"/>
                <a:ea typeface="Arial"/>
                <a:cs typeface="Arial"/>
                <a:sym typeface="Arial"/>
              </a:rPr>
              <a:t>January 26, 2014</a:t>
            </a:r>
          </a:p>
        </p:txBody>
      </p:sp>
      <p:pic>
        <p:nvPicPr>
          <p:cNvPr id="1957" name="Shape 1957"/>
          <p:cNvPicPr preferRelativeResize="0"/>
          <p:nvPr/>
        </p:nvPicPr>
        <p:blipFill rotWithShape="1">
          <a:blip r:embed="rId4" cstate="email">
            <a:alphaModFix amt="40000"/>
            <a:extLst>
              <a:ext uri="{28A0092B-C50C-407E-A947-70E740481C1C}">
                <a14:useLocalDpi xmlns:a14="http://schemas.microsoft.com/office/drawing/2010/main"/>
              </a:ext>
            </a:extLst>
          </a:blip>
          <a:srcRect/>
          <a:stretch/>
        </p:blipFill>
        <p:spPr>
          <a:xfrm>
            <a:off x="4584608" y="4143440"/>
            <a:ext cx="1527208" cy="1527208"/>
          </a:xfrm>
          <a:prstGeom prst="rect">
            <a:avLst/>
          </a:prstGeom>
          <a:noFill/>
          <a:ln>
            <a:noFill/>
          </a:ln>
        </p:spPr>
      </p:pic>
      <p:pic>
        <p:nvPicPr>
          <p:cNvPr id="1958" name="Shape 195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49127" y="1679172"/>
            <a:ext cx="1126930" cy="1126930"/>
          </a:xfrm>
          <a:prstGeom prst="rect">
            <a:avLst/>
          </a:prstGeom>
          <a:noFill/>
          <a:ln>
            <a:noFill/>
          </a:ln>
        </p:spPr>
      </p:pic>
      <p:sp>
        <p:nvSpPr>
          <p:cNvPr id="1959" name="Shape 1959"/>
          <p:cNvSpPr/>
          <p:nvPr/>
        </p:nvSpPr>
        <p:spPr>
          <a:xfrm>
            <a:off x="0" y="0"/>
            <a:ext cx="5632399" cy="5156894"/>
          </a:xfrm>
          <a:custGeom>
            <a:avLst/>
            <a:gdLst/>
            <a:ahLst/>
            <a:cxnLst/>
            <a:rect l="0" t="0" r="0" b="0"/>
            <a:pathLst>
              <a:path w="120000" h="120000" extrusionOk="0">
                <a:moveTo>
                  <a:pt x="0" y="83"/>
                </a:moveTo>
                <a:lnTo>
                  <a:pt x="120000" y="0"/>
                </a:lnTo>
                <a:lnTo>
                  <a:pt x="90233" y="119961"/>
                </a:lnTo>
                <a:lnTo>
                  <a:pt x="50" y="120000"/>
                </a:lnTo>
                <a:lnTo>
                  <a:pt x="0" y="83"/>
                </a:lnTo>
                <a:close/>
              </a:path>
            </a:pathLst>
          </a:custGeom>
          <a:gradFill>
            <a:gsLst>
              <a:gs pos="0">
                <a:srgbClr val="013E84">
                  <a:alpha val="89411"/>
                </a:srgbClr>
              </a:gs>
              <a:gs pos="100000">
                <a:srgbClr val="209DDC">
                  <a:alpha val="89411"/>
                </a:srgbClr>
              </a:gs>
            </a:gsLst>
            <a:lin ang="0" scaled="0"/>
          </a:gradFill>
          <a:ln>
            <a:noFill/>
          </a:ln>
          <a:effectLst>
            <a:outerShdw blurRad="508000" dist="12700" algn="ctr" rotWithShape="0">
              <a:srgbClr val="000000">
                <a:alpha val="20000"/>
              </a:srgbClr>
            </a:outerShdw>
          </a:effectLst>
        </p:spPr>
        <p:txBody>
          <a:bodyPr lIns="0" tIns="0" rIns="0" bIns="0" anchor="ctr" anchorCtr="0">
            <a:noAutofit/>
          </a:bodyPr>
          <a:lstStyle/>
          <a:p>
            <a:pPr marL="25400" marR="0" lvl="0" indent="0" algn="ctr" rtl="0">
              <a:lnSpc>
                <a:spcPct val="95000"/>
              </a:lnSpc>
              <a:spcBef>
                <a:spcPts val="0"/>
              </a:spcBef>
              <a:spcAft>
                <a:spcPts val="0"/>
              </a:spcAft>
              <a:buClr>
                <a:srgbClr val="000000"/>
              </a:buClr>
              <a:buFont typeface="Arial"/>
              <a:buNone/>
            </a:pPr>
            <a:endParaRPr sz="1500" b="0" i="0" u="none" strike="noStrike" cap="none">
              <a:solidFill>
                <a:srgbClr val="0098E3"/>
              </a:solidFill>
              <a:latin typeface="Arial"/>
              <a:ea typeface="Arial"/>
              <a:cs typeface="Arial"/>
              <a:sym typeface="Arial"/>
            </a:endParaRPr>
          </a:p>
        </p:txBody>
      </p:sp>
      <p:sp>
        <p:nvSpPr>
          <p:cNvPr id="1960" name="Shape 1960"/>
          <p:cNvSpPr txBox="1">
            <a:spLocks noGrp="1"/>
          </p:cNvSpPr>
          <p:nvPr>
            <p:ph type="ctrTitle"/>
          </p:nvPr>
        </p:nvSpPr>
        <p:spPr>
          <a:xfrm>
            <a:off x="270341" y="1512093"/>
            <a:ext cx="5586631" cy="1712006"/>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The Travel Approval App</a:t>
            </a:r>
          </a:p>
        </p:txBody>
      </p:sp>
      <p:pic>
        <p:nvPicPr>
          <p:cNvPr id="1961" name="Shape 1961" descr="PublicSectorDevWorkshopLogoMain.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468" y="604673"/>
            <a:ext cx="3921070" cy="117601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Shape 1840"/>
          <p:cNvSpPr txBox="1">
            <a:spLocks noGrp="1"/>
          </p:cNvSpPr>
          <p:nvPr>
            <p:ph type="title"/>
          </p:nvPr>
        </p:nvSpPr>
        <p:spPr>
          <a:xfrm>
            <a:off x="271464" y="0"/>
            <a:ext cx="8603455" cy="598636"/>
          </a:xfrm>
          <a:prstGeom prst="rect">
            <a:avLst/>
          </a:prstGeom>
          <a:noFill/>
          <a:ln>
            <a:noFill/>
          </a:ln>
        </p:spPr>
        <p:txBody>
          <a:bodyPr lIns="0" tIns="0" rIns="0" bIns="0" anchor="b" anchorCtr="0">
            <a:noAutofit/>
          </a:bodyPr>
          <a:lstStyle/>
          <a:p>
            <a:pPr>
              <a:buSzPct val="25000"/>
            </a:pPr>
            <a:r>
              <a:rPr lang="en-US" dirty="0">
                <a:latin typeface="+mj-lt"/>
              </a:rPr>
              <a:t>The Travel Approval App</a:t>
            </a:r>
          </a:p>
        </p:txBody>
      </p:sp>
      <p:sp>
        <p:nvSpPr>
          <p:cNvPr id="1841" name="Shape 1841"/>
          <p:cNvSpPr txBox="1">
            <a:spLocks noGrp="1"/>
          </p:cNvSpPr>
          <p:nvPr>
            <p:ph type="body" idx="1"/>
          </p:nvPr>
        </p:nvSpPr>
        <p:spPr>
          <a:xfrm>
            <a:off x="271463" y="845324"/>
            <a:ext cx="3420771" cy="3853820"/>
          </a:xfrm>
          <a:prstGeom prst="rect">
            <a:avLst/>
          </a:prstGeom>
          <a:noFill/>
          <a:ln>
            <a:noFill/>
          </a:ln>
        </p:spPr>
        <p:txBody>
          <a:bodyPr lIns="0" tIns="0" rIns="0" bIns="0" anchor="t" anchorCtr="0">
            <a:noAutofit/>
          </a:bodyPr>
          <a:lstStyle/>
          <a:p>
            <a:pPr marL="126206" indent="-126206">
              <a:spcBef>
                <a:spcPts val="0"/>
              </a:spcBef>
              <a:buSzPct val="80000"/>
            </a:pPr>
            <a:r>
              <a:rPr lang="en-US" sz="1500" dirty="0">
                <a:latin typeface="+mn-lt"/>
              </a:rPr>
              <a:t>At the heart of this app are </a:t>
            </a:r>
            <a:r>
              <a:rPr lang="en-US" sz="1500" b="1" dirty="0">
                <a:latin typeface="+mn-lt"/>
              </a:rPr>
              <a:t>Travel Approval </a:t>
            </a:r>
            <a:r>
              <a:rPr lang="en-US" sz="1500" dirty="0">
                <a:latin typeface="+mn-lt"/>
              </a:rPr>
              <a:t>requests</a:t>
            </a:r>
          </a:p>
          <a:p>
            <a:pPr marL="773906" lvl="1" indent="-257175">
              <a:spcBef>
                <a:spcPts val="0"/>
              </a:spcBef>
              <a:buSzPct val="100000"/>
            </a:pPr>
            <a:r>
              <a:rPr lang="en-US" dirty="0">
                <a:latin typeface="+mn-lt"/>
              </a:rPr>
              <a:t>Employees requesting approval before taking a trip that will have expenses</a:t>
            </a:r>
          </a:p>
          <a:p>
            <a:pPr marL="126206" indent="-126206">
              <a:spcBef>
                <a:spcPts val="750"/>
              </a:spcBef>
              <a:buSzPct val="80000"/>
            </a:pPr>
            <a:r>
              <a:rPr lang="en-US" sz="1500" dirty="0">
                <a:latin typeface="+mn-lt"/>
              </a:rPr>
              <a:t>Create </a:t>
            </a:r>
            <a:r>
              <a:rPr lang="en-US" sz="1500" b="1" dirty="0">
                <a:latin typeface="+mn-lt"/>
                <a:ea typeface="Montserrat"/>
                <a:cs typeface="Montserrat"/>
                <a:sym typeface="Montserrat"/>
              </a:rPr>
              <a:t>Travel Approval</a:t>
            </a:r>
            <a:r>
              <a:rPr lang="en-US" sz="1500" dirty="0">
                <a:latin typeface="+mn-lt"/>
              </a:rPr>
              <a:t> request containing one or more expenses as an </a:t>
            </a:r>
            <a:r>
              <a:rPr lang="en-US" sz="1500" b="1" dirty="0">
                <a:latin typeface="+mn-lt"/>
              </a:rPr>
              <a:t>expense </a:t>
            </a:r>
            <a:r>
              <a:rPr lang="en-US" sz="1500" b="1" dirty="0">
                <a:latin typeface="+mn-lt"/>
                <a:ea typeface="Montserrat"/>
                <a:cs typeface="Montserrat"/>
                <a:sym typeface="Montserrat"/>
              </a:rPr>
              <a:t>items</a:t>
            </a:r>
          </a:p>
          <a:p>
            <a:pPr marL="126206" indent="-145256">
              <a:spcBef>
                <a:spcPts val="750"/>
              </a:spcBef>
              <a:buSzPct val="100000"/>
              <a:buFont typeface="Montserrat"/>
              <a:buChar char="•"/>
            </a:pPr>
            <a:r>
              <a:rPr lang="en-US" sz="1500" dirty="0">
                <a:latin typeface="+mn-lt"/>
                <a:ea typeface="Montserrat"/>
                <a:cs typeface="Montserrat"/>
                <a:sym typeface="Montserrat"/>
              </a:rPr>
              <a:t>Relate</a:t>
            </a:r>
            <a:r>
              <a:rPr lang="en-US" sz="1500" b="1" dirty="0">
                <a:latin typeface="+mn-lt"/>
                <a:ea typeface="Montserrat"/>
                <a:cs typeface="Montserrat"/>
                <a:sym typeface="Montserrat"/>
              </a:rPr>
              <a:t> Department </a:t>
            </a:r>
            <a:r>
              <a:rPr lang="en-US" sz="1500" dirty="0">
                <a:latin typeface="+mn-lt"/>
                <a:ea typeface="Montserrat"/>
                <a:cs typeface="Montserrat"/>
                <a:sym typeface="Montserrat"/>
              </a:rPr>
              <a:t>to</a:t>
            </a:r>
            <a:r>
              <a:rPr lang="en-US" sz="1500" b="1" dirty="0">
                <a:latin typeface="+mn-lt"/>
                <a:ea typeface="Montserrat"/>
                <a:cs typeface="Montserrat"/>
                <a:sym typeface="Montserrat"/>
              </a:rPr>
              <a:t> Travel Approval </a:t>
            </a:r>
          </a:p>
          <a:p>
            <a:pPr marL="126206" indent="-126206">
              <a:spcBef>
                <a:spcPts val="300"/>
              </a:spcBef>
              <a:buSzPct val="80000"/>
            </a:pPr>
            <a:r>
              <a:rPr lang="en-US" sz="1500" dirty="0">
                <a:latin typeface="+mn-lt"/>
              </a:rPr>
              <a:t>Start by creating a </a:t>
            </a:r>
            <a:r>
              <a:rPr lang="en-US" sz="1500" b="1" dirty="0">
                <a:latin typeface="+mn-lt"/>
                <a:ea typeface="Montserrat"/>
                <a:cs typeface="Montserrat"/>
                <a:sym typeface="Montserrat"/>
              </a:rPr>
              <a:t>custom app, objects </a:t>
            </a:r>
            <a:r>
              <a:rPr lang="en-US" sz="1500" dirty="0">
                <a:latin typeface="+mn-lt"/>
                <a:ea typeface="Montserrat"/>
                <a:cs typeface="Montserrat"/>
                <a:sym typeface="Montserrat"/>
              </a:rPr>
              <a:t>and</a:t>
            </a:r>
            <a:r>
              <a:rPr lang="en-US" sz="1500" b="1" dirty="0">
                <a:latin typeface="+mn-lt"/>
                <a:ea typeface="Montserrat"/>
                <a:cs typeface="Montserrat"/>
                <a:sym typeface="Montserrat"/>
              </a:rPr>
              <a:t> fields</a:t>
            </a:r>
          </a:p>
        </p:txBody>
      </p:sp>
      <p:grpSp>
        <p:nvGrpSpPr>
          <p:cNvPr id="1842" name="Shape 1842"/>
          <p:cNvGrpSpPr/>
          <p:nvPr/>
        </p:nvGrpSpPr>
        <p:grpSpPr>
          <a:xfrm>
            <a:off x="3111408" y="648312"/>
            <a:ext cx="6423686" cy="4495187"/>
            <a:chOff x="1446212" y="138113"/>
            <a:chExt cx="9448800" cy="6612110"/>
          </a:xfrm>
        </p:grpSpPr>
        <p:pic>
          <p:nvPicPr>
            <p:cNvPr id="1843" name="Shape 184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68484" y="557900"/>
              <a:ext cx="6792778" cy="4402331"/>
            </a:xfrm>
            <a:prstGeom prst="rect">
              <a:avLst/>
            </a:prstGeom>
            <a:noFill/>
            <a:ln>
              <a:noFill/>
            </a:ln>
          </p:spPr>
        </p:pic>
        <p:pic>
          <p:nvPicPr>
            <p:cNvPr id="1844" name="Shape 1844" descr="high res transparent monitor"/>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446212" y="138113"/>
              <a:ext cx="9448800" cy="6612110"/>
            </a:xfrm>
            <a:prstGeom prst="rect">
              <a:avLst/>
            </a:prstGeom>
            <a:noFill/>
            <a:ln>
              <a:noFill/>
            </a:ln>
          </p:spPr>
        </p:pic>
      </p:gr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10342" y="933699"/>
            <a:ext cx="4618013" cy="2992888"/>
          </a:xfrm>
          <a:prstGeom prst="rect">
            <a:avLst/>
          </a:prstGeom>
        </p:spPr>
      </p:pic>
    </p:spTree>
    <p:extLst>
      <p:ext uri="{BB962C8B-B14F-4D97-AF65-F5344CB8AC3E}">
        <p14:creationId xmlns:p14="http://schemas.microsoft.com/office/powerpoint/2010/main" val="856311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5"/>
        <p:cNvGrpSpPr/>
        <p:nvPr/>
      </p:nvGrpSpPr>
      <p:grpSpPr>
        <a:xfrm>
          <a:off x="0" y="0"/>
          <a:ext cx="0" cy="0"/>
          <a:chOff x="0" y="0"/>
          <a:chExt cx="0" cy="0"/>
        </a:xfrm>
      </p:grpSpPr>
      <p:grpSp>
        <p:nvGrpSpPr>
          <p:cNvPr id="1976" name="Shape 1976"/>
          <p:cNvGrpSpPr/>
          <p:nvPr/>
        </p:nvGrpSpPr>
        <p:grpSpPr>
          <a:xfrm rot="5400000">
            <a:off x="5767023" y="3006535"/>
            <a:ext cx="498023" cy="820444"/>
            <a:chOff x="2124479" y="2686678"/>
            <a:chExt cx="885326" cy="640566"/>
          </a:xfrm>
        </p:grpSpPr>
        <p:cxnSp>
          <p:nvCxnSpPr>
            <p:cNvPr id="1977" name="Shape 1977"/>
            <p:cNvCxnSpPr/>
            <p:nvPr/>
          </p:nvCxnSpPr>
          <p:spPr>
            <a:xfrm rot="5400000">
              <a:off x="2320785" y="3006168"/>
              <a:ext cx="640566" cy="1587"/>
            </a:xfrm>
            <a:prstGeom prst="straightConnector1">
              <a:avLst/>
            </a:prstGeom>
            <a:noFill/>
            <a:ln w="44450" cap="flat" cmpd="sng">
              <a:solidFill>
                <a:srgbClr val="00A1E0"/>
              </a:solidFill>
              <a:prstDash val="solid"/>
              <a:round/>
              <a:headEnd type="none" w="med" len="med"/>
              <a:tailEnd type="none" w="med" len="med"/>
            </a:ln>
          </p:spPr>
        </p:cxnSp>
        <p:cxnSp>
          <p:nvCxnSpPr>
            <p:cNvPr id="1978" name="Shape 1978"/>
            <p:cNvCxnSpPr/>
            <p:nvPr/>
          </p:nvCxnSpPr>
          <p:spPr>
            <a:xfrm rot="5400000" flipH="1">
              <a:off x="2260275" y="2608517"/>
              <a:ext cx="233759" cy="505352"/>
            </a:xfrm>
            <a:prstGeom prst="straightConnector1">
              <a:avLst/>
            </a:prstGeom>
            <a:noFill/>
            <a:ln w="44450" cap="flat" cmpd="sng">
              <a:solidFill>
                <a:srgbClr val="00A1E0"/>
              </a:solidFill>
              <a:prstDash val="solid"/>
              <a:round/>
              <a:headEnd type="none" w="med" len="med"/>
              <a:tailEnd type="none" w="med" len="med"/>
            </a:ln>
          </p:spPr>
        </p:cxnSp>
        <p:cxnSp>
          <p:nvCxnSpPr>
            <p:cNvPr id="1979" name="Shape 1979"/>
            <p:cNvCxnSpPr/>
            <p:nvPr/>
          </p:nvCxnSpPr>
          <p:spPr>
            <a:xfrm rot="-5400000">
              <a:off x="2714176" y="2682444"/>
              <a:ext cx="233759" cy="357499"/>
            </a:xfrm>
            <a:prstGeom prst="straightConnector1">
              <a:avLst/>
            </a:prstGeom>
            <a:noFill/>
            <a:ln w="44450" cap="flat" cmpd="sng">
              <a:solidFill>
                <a:srgbClr val="00A1E0"/>
              </a:solidFill>
              <a:prstDash val="solid"/>
              <a:round/>
              <a:headEnd type="none" w="med" len="med"/>
              <a:tailEnd type="none" w="med" len="med"/>
            </a:ln>
          </p:spPr>
        </p:cxnSp>
      </p:grpSp>
      <p:sp>
        <p:nvSpPr>
          <p:cNvPr id="1980" name="Shape 1980"/>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Travel Approval Data Model Schema</a:t>
            </a:r>
          </a:p>
        </p:txBody>
      </p:sp>
      <p:grpSp>
        <p:nvGrpSpPr>
          <p:cNvPr id="1981" name="Shape 1981"/>
          <p:cNvGrpSpPr/>
          <p:nvPr/>
        </p:nvGrpSpPr>
        <p:grpSpPr>
          <a:xfrm>
            <a:off x="2235958" y="2191719"/>
            <a:ext cx="599038" cy="436958"/>
            <a:chOff x="2258957" y="2686678"/>
            <a:chExt cx="797939" cy="640566"/>
          </a:xfrm>
        </p:grpSpPr>
        <p:cxnSp>
          <p:nvCxnSpPr>
            <p:cNvPr id="1982" name="Shape 1982"/>
            <p:cNvCxnSpPr/>
            <p:nvPr/>
          </p:nvCxnSpPr>
          <p:spPr>
            <a:xfrm rot="5400000">
              <a:off x="2320785" y="3006168"/>
              <a:ext cx="640566" cy="1587"/>
            </a:xfrm>
            <a:prstGeom prst="straightConnector1">
              <a:avLst/>
            </a:prstGeom>
            <a:noFill/>
            <a:ln w="44450" cap="flat" cmpd="sng">
              <a:solidFill>
                <a:srgbClr val="00A1E0"/>
              </a:solidFill>
              <a:prstDash val="solid"/>
              <a:round/>
              <a:headEnd type="none" w="med" len="med"/>
              <a:tailEnd type="none" w="med" len="med"/>
            </a:ln>
          </p:spPr>
        </p:cxnSp>
        <p:cxnSp>
          <p:nvCxnSpPr>
            <p:cNvPr id="1983" name="Shape 1983"/>
            <p:cNvCxnSpPr/>
            <p:nvPr/>
          </p:nvCxnSpPr>
          <p:spPr>
            <a:xfrm flipH="1">
              <a:off x="2258957" y="2978075"/>
              <a:ext cx="370875" cy="348378"/>
            </a:xfrm>
            <a:prstGeom prst="straightConnector1">
              <a:avLst/>
            </a:prstGeom>
            <a:noFill/>
            <a:ln w="44450" cap="flat" cmpd="sng">
              <a:solidFill>
                <a:srgbClr val="00A1E0"/>
              </a:solidFill>
              <a:prstDash val="solid"/>
              <a:round/>
              <a:headEnd type="none" w="med" len="med"/>
              <a:tailEnd type="none" w="med" len="med"/>
            </a:ln>
          </p:spPr>
        </p:cxnSp>
        <p:cxnSp>
          <p:nvCxnSpPr>
            <p:cNvPr id="1984" name="Shape 1984"/>
            <p:cNvCxnSpPr/>
            <p:nvPr/>
          </p:nvCxnSpPr>
          <p:spPr>
            <a:xfrm>
              <a:off x="2652307" y="2978075"/>
              <a:ext cx="404589" cy="348378"/>
            </a:xfrm>
            <a:prstGeom prst="straightConnector1">
              <a:avLst/>
            </a:prstGeom>
            <a:noFill/>
            <a:ln w="44450" cap="flat" cmpd="sng">
              <a:solidFill>
                <a:srgbClr val="00A1E0"/>
              </a:solidFill>
              <a:prstDash val="solid"/>
              <a:round/>
              <a:headEnd type="none" w="med" len="med"/>
              <a:tailEnd type="none" w="med" len="med"/>
            </a:ln>
          </p:spPr>
        </p:cxnSp>
      </p:grpSp>
      <p:graphicFrame>
        <p:nvGraphicFramePr>
          <p:cNvPr id="1985" name="Shape 1985"/>
          <p:cNvGraphicFramePr/>
          <p:nvPr/>
        </p:nvGraphicFramePr>
        <p:xfrm>
          <a:off x="6320092" y="2646751"/>
          <a:ext cx="2555900" cy="1375930"/>
        </p:xfrm>
        <a:graphic>
          <a:graphicData uri="http://schemas.openxmlformats.org/drawingml/2006/table">
            <a:tbl>
              <a:tblPr>
                <a:noFill/>
                <a:tableStyleId>{0C787BB2-CB1C-47A2-B054-F3EAD763199B}</a:tableStyleId>
              </a:tblPr>
              <a:tblGrid>
                <a:gridCol w="852300"/>
                <a:gridCol w="852300"/>
                <a:gridCol w="851300"/>
              </a:tblGrid>
              <a:tr h="228375">
                <a:tc>
                  <a:txBody>
                    <a:bodyPr/>
                    <a:lstStyle/>
                    <a:p>
                      <a:pPr marL="0" marR="0" lvl="0" indent="0" algn="ctr" rtl="0">
                        <a:lnSpc>
                          <a:spcPct val="100000"/>
                        </a:lnSpc>
                        <a:spcBef>
                          <a:spcPts val="0"/>
                        </a:spcBef>
                        <a:spcAft>
                          <a:spcPts val="0"/>
                        </a:spcAft>
                        <a:buClr>
                          <a:schemeClr val="lt1"/>
                        </a:buClr>
                        <a:buSzPct val="25000"/>
                        <a:buFont typeface="Arial"/>
                        <a:buNone/>
                      </a:pPr>
                      <a:endParaRPr sz="1100" b="0" i="0" u="none" strike="noStrike" cap="none">
                        <a:solidFill>
                          <a:schemeClr val="lt1"/>
                        </a:solidFill>
                        <a:latin typeface="Arial"/>
                        <a:ea typeface="Arial"/>
                        <a:cs typeface="Arial"/>
                        <a:sym typeface="Arial"/>
                      </a:endParaRP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gridSpan="2">
                  <a:txBody>
                    <a:bodyPr/>
                    <a:lstStyle/>
                    <a:p>
                      <a:pPr marL="0" marR="0" lvl="0" indent="0" algn="l" rtl="0">
                        <a:lnSpc>
                          <a:spcPct val="100000"/>
                        </a:lnSpc>
                        <a:spcBef>
                          <a:spcPts val="0"/>
                        </a:spcBef>
                        <a:spcAft>
                          <a:spcPts val="0"/>
                        </a:spcAft>
                        <a:buClr>
                          <a:schemeClr val="lt1"/>
                        </a:buClr>
                        <a:buSzPct val="25000"/>
                        <a:buFont typeface="Arial"/>
                        <a:buNone/>
                      </a:pPr>
                      <a:r>
                        <a:rPr lang="en" sz="1100" b="1" i="0" u="none" strike="noStrike" cap="none">
                          <a:solidFill>
                            <a:schemeClr val="dk1"/>
                          </a:solidFill>
                          <a:latin typeface="Arial"/>
                          <a:ea typeface="Arial"/>
                          <a:cs typeface="Arial"/>
                          <a:sym typeface="Arial"/>
                        </a:rPr>
                        <a:t>Expense Item</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hMerge="1">
                  <a:txBody>
                    <a:bodyPr/>
                    <a:lstStyle/>
                    <a:p>
                      <a:endParaRPr lang="en-US"/>
                    </a:p>
                  </a:txBody>
                  <a:tcPr/>
                </a:tc>
              </a:tr>
              <a:tr h="228375">
                <a:tc>
                  <a:txBody>
                    <a:bodyPr/>
                    <a:lstStyle/>
                    <a:p>
                      <a:pPr marL="0" marR="0" lvl="0" indent="0" algn="ctr" rtl="0">
                        <a:lnSpc>
                          <a:spcPct val="100000"/>
                        </a:lnSpc>
                        <a:spcBef>
                          <a:spcPts val="0"/>
                        </a:spcBef>
                        <a:spcAft>
                          <a:spcPts val="0"/>
                        </a:spcAft>
                        <a:buClr>
                          <a:schemeClr val="lt1"/>
                        </a:buClr>
                        <a:buSzPct val="25000"/>
                        <a:buFont typeface="Arial"/>
                        <a:buNone/>
                      </a:pPr>
                      <a:r>
                        <a:rPr lang="en" sz="1100" b="0" i="0" u="none" strike="noStrike" cap="none">
                          <a:solidFill>
                            <a:schemeClr val="lt1"/>
                          </a:solidFill>
                          <a:latin typeface="Arial"/>
                          <a:ea typeface="Arial"/>
                          <a:cs typeface="Arial"/>
                          <a:sym typeface="Arial"/>
                        </a:rPr>
                        <a:t>Item #</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100" b="0" i="0" u="none" strike="noStrike" cap="none">
                          <a:solidFill>
                            <a:schemeClr val="lt1"/>
                          </a:solidFill>
                          <a:latin typeface="Arial"/>
                          <a:ea typeface="Arial"/>
                          <a:cs typeface="Arial"/>
                          <a:sym typeface="Arial"/>
                        </a:rPr>
                        <a:t>Type</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endParaRPr sz="1100" b="0" i="0" u="none" strike="noStrike" cap="none">
                        <a:solidFill>
                          <a:schemeClr val="lt1"/>
                        </a:solidFill>
                        <a:latin typeface="Arial"/>
                        <a:ea typeface="Arial"/>
                        <a:cs typeface="Arial"/>
                        <a:sym typeface="Arial"/>
                      </a:endParaRP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r>
              <a:tr h="22837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Hotel</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$760</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r>
              <a:tr h="22837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2</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Airfare</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$370</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r>
              <a:tr h="219250">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3</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Rental Car</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$115</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r>
              <a:tr h="219250">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4</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Other</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$150</a:t>
                      </a:r>
                    </a:p>
                  </a:txBody>
                  <a:tcPr marL="96900" marR="96900" marT="36350" marB="363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r>
            </a:tbl>
          </a:graphicData>
        </a:graphic>
      </p:graphicFrame>
      <p:graphicFrame>
        <p:nvGraphicFramePr>
          <p:cNvPr id="1986" name="Shape 1986"/>
          <p:cNvGraphicFramePr/>
          <p:nvPr>
            <p:extLst>
              <p:ext uri="{D42A27DB-BD31-4B8C-83A1-F6EECF244321}">
                <p14:modId xmlns:p14="http://schemas.microsoft.com/office/powerpoint/2010/main" val="841498119"/>
              </p:ext>
            </p:extLst>
          </p:nvPr>
        </p:nvGraphicFramePr>
        <p:xfrm>
          <a:off x="724949" y="1488737"/>
          <a:ext cx="3587200" cy="696790"/>
        </p:xfrm>
        <a:graphic>
          <a:graphicData uri="http://schemas.openxmlformats.org/drawingml/2006/table">
            <a:tbl>
              <a:tblPr>
                <a:noFill/>
                <a:tableStyleId>{0C787BB2-CB1C-47A2-B054-F3EAD763199B}</a:tableStyleId>
              </a:tblPr>
              <a:tblGrid>
                <a:gridCol w="1793600"/>
                <a:gridCol w="1793600"/>
              </a:tblGrid>
              <a:tr h="266200">
                <a:tc gridSpan="2">
                  <a:txBody>
                    <a:bodyPr/>
                    <a:lstStyle/>
                    <a:p>
                      <a:pPr marL="0" marR="0" lvl="0" indent="0" algn="ctr" rtl="0">
                        <a:lnSpc>
                          <a:spcPct val="100000"/>
                        </a:lnSpc>
                        <a:spcBef>
                          <a:spcPts val="0"/>
                        </a:spcBef>
                        <a:spcAft>
                          <a:spcPts val="0"/>
                        </a:spcAft>
                        <a:buClr>
                          <a:schemeClr val="lt1"/>
                        </a:buClr>
                        <a:buSzPct val="25000"/>
                        <a:buFont typeface="Arial"/>
                        <a:buNone/>
                      </a:pPr>
                      <a:r>
                        <a:rPr lang="en" sz="1100" b="1" i="0" u="none" strike="noStrike" cap="none" dirty="0">
                          <a:solidFill>
                            <a:schemeClr val="dk1"/>
                          </a:solidFill>
                          <a:latin typeface="Arial"/>
                          <a:ea typeface="Arial"/>
                          <a:cs typeface="Arial"/>
                          <a:sym typeface="Arial"/>
                        </a:rPr>
                        <a:t>Department</a:t>
                      </a:r>
                    </a:p>
                  </a:txBody>
                  <a:tcPr marL="68575" marR="68575" marT="25725" marB="25725">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hMerge="1">
                  <a:txBody>
                    <a:bodyPr/>
                    <a:lstStyle/>
                    <a:p>
                      <a:endParaRPr lang="en-US"/>
                    </a:p>
                  </a:txBody>
                  <a:tcPr/>
                </a:tc>
              </a:tr>
              <a:tr h="211500">
                <a:tc>
                  <a:txBody>
                    <a:bodyPr/>
                    <a:lstStyle/>
                    <a:p>
                      <a:pPr marL="0" marR="0" lvl="0" indent="0" algn="ctr" rtl="0">
                        <a:lnSpc>
                          <a:spcPct val="100000"/>
                        </a:lnSpc>
                        <a:spcBef>
                          <a:spcPts val="0"/>
                        </a:spcBef>
                        <a:spcAft>
                          <a:spcPts val="0"/>
                        </a:spcAft>
                        <a:buClr>
                          <a:schemeClr val="lt1"/>
                        </a:buClr>
                        <a:buSzPct val="25000"/>
                        <a:buFont typeface="Arial"/>
                        <a:buNone/>
                      </a:pPr>
                      <a:r>
                        <a:rPr lang="en" sz="1100" b="0" i="0" u="none" strike="noStrike" cap="none">
                          <a:solidFill>
                            <a:schemeClr val="lt1"/>
                          </a:solidFill>
                          <a:latin typeface="Arial"/>
                          <a:ea typeface="Arial"/>
                          <a:cs typeface="Arial"/>
                          <a:sym typeface="Arial"/>
                        </a:rPr>
                        <a:t>Name</a:t>
                      </a:r>
                    </a:p>
                  </a:txBody>
                  <a:tcPr marL="68575" marR="68575" marT="25725" marB="25725">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1100" b="0" i="0" u="none" strike="noStrike" cap="none" dirty="0">
                          <a:solidFill>
                            <a:schemeClr val="lt1"/>
                          </a:solidFill>
                          <a:latin typeface="Arial"/>
                          <a:ea typeface="Arial"/>
                          <a:cs typeface="Arial"/>
                          <a:sym typeface="Arial"/>
                        </a:rPr>
                        <a:t>Code</a:t>
                      </a:r>
                    </a:p>
                  </a:txBody>
                  <a:tcPr marL="68575" marR="68575" marT="25725" marB="25725">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r>
              <a:tr h="211500">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Division of Family Services</a:t>
                      </a:r>
                    </a:p>
                  </a:txBody>
                  <a:tcPr marL="68575" marR="68575" marT="25725" marB="25725">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dirty="0">
                          <a:solidFill>
                            <a:schemeClr val="dk1"/>
                          </a:solidFill>
                          <a:latin typeface="Arial"/>
                          <a:ea typeface="Arial"/>
                          <a:cs typeface="Arial"/>
                          <a:sym typeface="Arial"/>
                        </a:rPr>
                        <a:t>405-13</a:t>
                      </a:r>
                    </a:p>
                  </a:txBody>
                  <a:tcPr marL="68575" marR="68575" marT="25725" marB="25725">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r>
            </a:tbl>
          </a:graphicData>
        </a:graphic>
      </p:graphicFrame>
      <p:graphicFrame>
        <p:nvGraphicFramePr>
          <p:cNvPr id="1987" name="Shape 1987"/>
          <p:cNvGraphicFramePr/>
          <p:nvPr>
            <p:extLst>
              <p:ext uri="{D42A27DB-BD31-4B8C-83A1-F6EECF244321}">
                <p14:modId xmlns:p14="http://schemas.microsoft.com/office/powerpoint/2010/main" val="644584328"/>
              </p:ext>
            </p:extLst>
          </p:nvPr>
        </p:nvGraphicFramePr>
        <p:xfrm>
          <a:off x="387910" y="2625866"/>
          <a:ext cx="5217875" cy="1955845"/>
        </p:xfrm>
        <a:graphic>
          <a:graphicData uri="http://schemas.openxmlformats.org/drawingml/2006/table">
            <a:tbl>
              <a:tblPr>
                <a:noFill/>
                <a:tableStyleId>{0C787BB2-CB1C-47A2-B054-F3EAD763199B}</a:tableStyleId>
              </a:tblPr>
              <a:tblGrid>
                <a:gridCol w="903700"/>
                <a:gridCol w="1207300"/>
                <a:gridCol w="800300"/>
                <a:gridCol w="767625"/>
                <a:gridCol w="842750"/>
                <a:gridCol w="696200"/>
              </a:tblGrid>
              <a:tr h="215825">
                <a:tc gridSpan="6">
                  <a:txBody>
                    <a:bodyPr/>
                    <a:lstStyle/>
                    <a:p>
                      <a:pPr marL="0" marR="0" lvl="0" indent="0" algn="ctr" rtl="0">
                        <a:lnSpc>
                          <a:spcPct val="100000"/>
                        </a:lnSpc>
                        <a:spcBef>
                          <a:spcPts val="0"/>
                        </a:spcBef>
                        <a:spcAft>
                          <a:spcPts val="0"/>
                        </a:spcAft>
                        <a:buClr>
                          <a:schemeClr val="lt1"/>
                        </a:buClr>
                        <a:buSzPct val="25000"/>
                        <a:buFont typeface="Arial"/>
                        <a:buNone/>
                      </a:pPr>
                      <a:r>
                        <a:rPr lang="en" sz="1100" b="1" i="0" u="none" strike="noStrike" cap="none" dirty="0">
                          <a:solidFill>
                            <a:schemeClr val="dk1"/>
                          </a:solidFill>
                          <a:latin typeface="Arial"/>
                          <a:ea typeface="Arial"/>
                          <a:cs typeface="Arial"/>
                          <a:sym typeface="Arial"/>
                        </a:rPr>
                        <a:t>Travel Approval</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345425">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Approval #</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Purpose</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Total</a:t>
                      </a:r>
                    </a:p>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Expenses</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Status</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Start Date</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c>
                  <a:txBody>
                    <a:bodyPr/>
                    <a:lstStyle/>
                    <a:p>
                      <a:pPr marL="0" marR="0" lvl="0" indent="0" algn="ctr" rtl="0">
                        <a:lnSpc>
                          <a:spcPct val="100000"/>
                        </a:lnSpc>
                        <a:spcBef>
                          <a:spcPts val="0"/>
                        </a:spcBef>
                        <a:spcAft>
                          <a:spcPts val="0"/>
                        </a:spcAft>
                        <a:buClr>
                          <a:schemeClr val="lt1"/>
                        </a:buClr>
                        <a:buSzPct val="25000"/>
                        <a:buFont typeface="Arial"/>
                        <a:buNone/>
                      </a:pPr>
                      <a:r>
                        <a:rPr lang="en" sz="900" b="0" i="0" u="none" strike="noStrike" cap="none">
                          <a:solidFill>
                            <a:schemeClr val="lt1"/>
                          </a:solidFill>
                          <a:latin typeface="Arial"/>
                          <a:ea typeface="Arial"/>
                          <a:cs typeface="Arial"/>
                          <a:sym typeface="Arial"/>
                        </a:rPr>
                        <a:t>Owner</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1797E2"/>
                    </a:solidFill>
                  </a:tcPr>
                </a:tc>
              </a:tr>
              <a:tr h="21582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TA-001</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Dreamforce 17</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$1395</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Submitted</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2/12/2017</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Tom</a:t>
                      </a:r>
                      <a:br>
                        <a:rPr lang="en" sz="900" b="0" i="0" u="none" strike="noStrike" cap="none">
                          <a:solidFill>
                            <a:schemeClr val="dk1"/>
                          </a:solidFill>
                          <a:latin typeface="Arial"/>
                          <a:ea typeface="Arial"/>
                          <a:cs typeface="Arial"/>
                          <a:sym typeface="Arial"/>
                        </a:rPr>
                      </a:br>
                      <a:r>
                        <a:rPr lang="en" sz="900" b="0" i="0" u="none" strike="noStrike" cap="none">
                          <a:solidFill>
                            <a:schemeClr val="dk1"/>
                          </a:solidFill>
                          <a:latin typeface="Arial"/>
                          <a:ea typeface="Arial"/>
                          <a:cs typeface="Arial"/>
                          <a:sym typeface="Arial"/>
                        </a:rPr>
                        <a:t>Smith</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r>
              <a:tr h="21582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TA-002</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IT Conference</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$1423</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Pending Approval</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900" b="0" i="0" u="none" strike="noStrike" cap="none">
                          <a:solidFill>
                            <a:srgbClr val="000000"/>
                          </a:solidFill>
                          <a:latin typeface="Arial"/>
                          <a:ea typeface="Arial"/>
                          <a:cs typeface="Arial"/>
                          <a:sym typeface="Arial"/>
                        </a:rPr>
                        <a:t>1/5/2017</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rgbClr val="000000"/>
                        </a:buClr>
                        <a:buSzPct val="25000"/>
                        <a:buFont typeface="Arial"/>
                        <a:buNone/>
                      </a:pPr>
                      <a:r>
                        <a:rPr lang="en" sz="900" b="0" i="0" u="none" strike="noStrike" cap="none">
                          <a:solidFill>
                            <a:srgbClr val="000000"/>
                          </a:solidFill>
                          <a:latin typeface="Arial"/>
                          <a:ea typeface="Arial"/>
                          <a:cs typeface="Arial"/>
                          <a:sym typeface="Arial"/>
                        </a:rPr>
                        <a:t>Sally Roosa</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chemeClr val="lt1"/>
                    </a:solidFill>
                  </a:tcPr>
                </a:tc>
              </a:tr>
              <a:tr h="20722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TA-003</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Training</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$1290</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Rejected</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1/15/2017</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Rob</a:t>
                      </a:r>
                    </a:p>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Wagner</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A3D2F0"/>
                    </a:solidFill>
                  </a:tcPr>
                </a:tc>
              </a:tr>
              <a:tr h="207225">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TA-004</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Executive QBR</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dirty="0">
                          <a:solidFill>
                            <a:schemeClr val="dk1"/>
                          </a:solidFill>
                          <a:latin typeface="Arial"/>
                          <a:ea typeface="Arial"/>
                          <a:cs typeface="Arial"/>
                          <a:sym typeface="Arial"/>
                        </a:rPr>
                        <a:t>$4735</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Approved</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a:solidFill>
                            <a:schemeClr val="dk1"/>
                          </a:solidFill>
                          <a:latin typeface="Arial"/>
                          <a:ea typeface="Arial"/>
                          <a:cs typeface="Arial"/>
                          <a:sym typeface="Arial"/>
                        </a:rPr>
                        <a:t>3/7/2017</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c>
                  <a:txBody>
                    <a:bodyPr/>
                    <a:lstStyle/>
                    <a:p>
                      <a:pPr marL="0" marR="0" lvl="0" indent="0" algn="ctr" rtl="0">
                        <a:lnSpc>
                          <a:spcPct val="100000"/>
                        </a:lnSpc>
                        <a:spcBef>
                          <a:spcPts val="0"/>
                        </a:spcBef>
                        <a:spcAft>
                          <a:spcPts val="0"/>
                        </a:spcAft>
                        <a:buClr>
                          <a:schemeClr val="dk1"/>
                        </a:buClr>
                        <a:buSzPct val="25000"/>
                        <a:buFont typeface="Arial"/>
                        <a:buNone/>
                      </a:pPr>
                      <a:r>
                        <a:rPr lang="en" sz="900" b="0" i="0" u="none" strike="noStrike" cap="none" dirty="0">
                          <a:solidFill>
                            <a:schemeClr val="dk1"/>
                          </a:solidFill>
                          <a:latin typeface="Arial"/>
                          <a:ea typeface="Arial"/>
                          <a:cs typeface="Arial"/>
                          <a:sym typeface="Arial"/>
                        </a:rPr>
                        <a:t>Amy</a:t>
                      </a:r>
                      <a:br>
                        <a:rPr lang="en" sz="900" b="0" i="0" u="none" strike="noStrike" cap="none" dirty="0">
                          <a:solidFill>
                            <a:schemeClr val="dk1"/>
                          </a:solidFill>
                          <a:latin typeface="Arial"/>
                          <a:ea typeface="Arial"/>
                          <a:cs typeface="Arial"/>
                          <a:sym typeface="Arial"/>
                        </a:rPr>
                      </a:br>
                      <a:r>
                        <a:rPr lang="en" sz="900" b="0" i="0" u="none" strike="noStrike" cap="none" dirty="0">
                          <a:solidFill>
                            <a:schemeClr val="dk1"/>
                          </a:solidFill>
                          <a:latin typeface="Arial"/>
                          <a:ea typeface="Arial"/>
                          <a:cs typeface="Arial"/>
                          <a:sym typeface="Arial"/>
                        </a:rPr>
                        <a:t>Pitta</a:t>
                      </a:r>
                    </a:p>
                  </a:txBody>
                  <a:tcPr marL="92125" marR="92125" marT="34550" marB="34550">
                    <a:lnL w="19050" cap="flat" cmpd="sng">
                      <a:solidFill>
                        <a:srgbClr val="3698E2"/>
                      </a:solidFill>
                      <a:prstDash val="solid"/>
                      <a:round/>
                      <a:headEnd type="none" w="med" len="med"/>
                      <a:tailEnd type="none" w="med" len="med"/>
                    </a:lnL>
                    <a:lnR w="19050" cap="flat" cmpd="sng">
                      <a:solidFill>
                        <a:srgbClr val="3698E2"/>
                      </a:solidFill>
                      <a:prstDash val="solid"/>
                      <a:round/>
                      <a:headEnd type="none" w="med" len="med"/>
                      <a:tailEnd type="none" w="med" len="med"/>
                    </a:lnR>
                    <a:lnT w="19050" cap="flat" cmpd="sng">
                      <a:solidFill>
                        <a:srgbClr val="3698E2"/>
                      </a:solidFill>
                      <a:prstDash val="solid"/>
                      <a:round/>
                      <a:headEnd type="none" w="med" len="med"/>
                      <a:tailEnd type="none" w="med" len="med"/>
                    </a:lnT>
                    <a:lnB w="19050" cap="flat" cmpd="sng">
                      <a:solidFill>
                        <a:srgbClr val="3698E2"/>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1"/>
        <p:cNvGrpSpPr/>
        <p:nvPr/>
      </p:nvGrpSpPr>
      <p:grpSpPr>
        <a:xfrm>
          <a:off x="0" y="0"/>
          <a:ext cx="0" cy="0"/>
          <a:chOff x="0" y="0"/>
          <a:chExt cx="0" cy="0"/>
        </a:xfrm>
      </p:grpSpPr>
      <p:pic>
        <p:nvPicPr>
          <p:cNvPr id="1992" name="Shape 199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3999" cy="5143500"/>
          </a:xfrm>
          <a:prstGeom prst="rect">
            <a:avLst/>
          </a:prstGeom>
          <a:noFill/>
          <a:ln>
            <a:noFill/>
          </a:ln>
        </p:spPr>
      </p:pic>
      <p:pic>
        <p:nvPicPr>
          <p:cNvPr id="1993" name="Shape 1993"/>
          <p:cNvPicPr preferRelativeResize="0"/>
          <p:nvPr/>
        </p:nvPicPr>
        <p:blipFill rotWithShape="1">
          <a:blip r:embed="rId4" cstate="email">
            <a:alphaModFix amt="40000"/>
            <a:extLst>
              <a:ext uri="{28A0092B-C50C-407E-A947-70E740481C1C}">
                <a14:useLocalDpi xmlns:a14="http://schemas.microsoft.com/office/drawing/2010/main"/>
              </a:ext>
            </a:extLst>
          </a:blip>
          <a:srcRect/>
          <a:stretch/>
        </p:blipFill>
        <p:spPr>
          <a:xfrm>
            <a:off x="4584608" y="4143440"/>
            <a:ext cx="1527208" cy="1527208"/>
          </a:xfrm>
          <a:prstGeom prst="rect">
            <a:avLst/>
          </a:prstGeom>
          <a:noFill/>
          <a:ln>
            <a:noFill/>
          </a:ln>
        </p:spPr>
      </p:pic>
      <p:pic>
        <p:nvPicPr>
          <p:cNvPr id="1994" name="Shape 199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49127" y="1679172"/>
            <a:ext cx="1126930" cy="1126930"/>
          </a:xfrm>
          <a:prstGeom prst="rect">
            <a:avLst/>
          </a:prstGeom>
          <a:noFill/>
          <a:ln>
            <a:noFill/>
          </a:ln>
        </p:spPr>
      </p:pic>
      <p:sp>
        <p:nvSpPr>
          <p:cNvPr id="1995" name="Shape 1995"/>
          <p:cNvSpPr/>
          <p:nvPr/>
        </p:nvSpPr>
        <p:spPr>
          <a:xfrm>
            <a:off x="0" y="0"/>
            <a:ext cx="5632399" cy="5156894"/>
          </a:xfrm>
          <a:custGeom>
            <a:avLst/>
            <a:gdLst/>
            <a:ahLst/>
            <a:cxnLst/>
            <a:rect l="0" t="0" r="0" b="0"/>
            <a:pathLst>
              <a:path w="120000" h="120000" extrusionOk="0">
                <a:moveTo>
                  <a:pt x="0" y="83"/>
                </a:moveTo>
                <a:lnTo>
                  <a:pt x="120000" y="0"/>
                </a:lnTo>
                <a:lnTo>
                  <a:pt x="90233" y="119961"/>
                </a:lnTo>
                <a:lnTo>
                  <a:pt x="50" y="120000"/>
                </a:lnTo>
                <a:lnTo>
                  <a:pt x="0" y="83"/>
                </a:lnTo>
                <a:close/>
              </a:path>
            </a:pathLst>
          </a:custGeom>
          <a:gradFill>
            <a:gsLst>
              <a:gs pos="0">
                <a:srgbClr val="013E84">
                  <a:alpha val="89411"/>
                </a:srgbClr>
              </a:gs>
              <a:gs pos="100000">
                <a:srgbClr val="209DDC">
                  <a:alpha val="89411"/>
                </a:srgbClr>
              </a:gs>
            </a:gsLst>
            <a:lin ang="0" scaled="0"/>
          </a:gradFill>
          <a:ln>
            <a:noFill/>
          </a:ln>
          <a:effectLst>
            <a:outerShdw blurRad="508000" dist="12700" algn="ctr" rotWithShape="0">
              <a:srgbClr val="000000">
                <a:alpha val="20000"/>
              </a:srgbClr>
            </a:outerShdw>
          </a:effectLst>
        </p:spPr>
        <p:txBody>
          <a:bodyPr lIns="0" tIns="0" rIns="0" bIns="0" anchor="ctr" anchorCtr="0">
            <a:noAutofit/>
          </a:bodyPr>
          <a:lstStyle/>
          <a:p>
            <a:pPr marL="25400" marR="0" lvl="0" indent="0" algn="ctr" rtl="0">
              <a:lnSpc>
                <a:spcPct val="95000"/>
              </a:lnSpc>
              <a:spcBef>
                <a:spcPts val="0"/>
              </a:spcBef>
              <a:spcAft>
                <a:spcPts val="0"/>
              </a:spcAft>
              <a:buClr>
                <a:srgbClr val="000000"/>
              </a:buClr>
              <a:buFont typeface="Arial"/>
              <a:buNone/>
            </a:pPr>
            <a:endParaRPr sz="1500" b="0" i="0" u="none" strike="noStrike" cap="none">
              <a:solidFill>
                <a:srgbClr val="0098E3"/>
              </a:solidFill>
              <a:latin typeface="Arial"/>
              <a:ea typeface="Arial"/>
              <a:cs typeface="Arial"/>
              <a:sym typeface="Arial"/>
            </a:endParaRPr>
          </a:p>
        </p:txBody>
      </p:sp>
      <p:sp>
        <p:nvSpPr>
          <p:cNvPr id="1996" name="Shape 1996"/>
          <p:cNvSpPr txBox="1">
            <a:spLocks noGrp="1"/>
          </p:cNvSpPr>
          <p:nvPr>
            <p:ph type="ctrTitle"/>
          </p:nvPr>
        </p:nvSpPr>
        <p:spPr>
          <a:xfrm>
            <a:off x="289616" y="2431343"/>
            <a:ext cx="5586600" cy="17121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
            </a:r>
            <a:br>
              <a:rPr lang="en" sz="2400" b="0" i="0" u="none" strike="noStrike" cap="none">
                <a:solidFill>
                  <a:srgbClr val="FFFFFF"/>
                </a:solidFill>
                <a:latin typeface="Arial"/>
                <a:ea typeface="Arial"/>
                <a:cs typeface="Arial"/>
                <a:sym typeface="Arial"/>
              </a:rPr>
            </a:br>
            <a:r>
              <a:rPr lang="en" sz="2400" b="0" i="0" u="none" strike="noStrike" cap="none">
                <a:solidFill>
                  <a:srgbClr val="FFFFFF"/>
                </a:solidFill>
                <a:latin typeface="Arial"/>
                <a:ea typeface="Arial"/>
                <a:cs typeface="Arial"/>
                <a:sym typeface="Arial"/>
              </a:rPr>
              <a:t>Create an Application</a:t>
            </a:r>
            <a:br>
              <a:rPr lang="en" sz="2400" b="0" i="0" u="none" strike="noStrike" cap="none">
                <a:solidFill>
                  <a:srgbClr val="FFFFFF"/>
                </a:solidFill>
                <a:latin typeface="Arial"/>
                <a:ea typeface="Arial"/>
                <a:cs typeface="Arial"/>
                <a:sym typeface="Arial"/>
              </a:rPr>
            </a:br>
            <a:r>
              <a:rPr lang="en" sz="2400" b="0" i="0" u="none" strike="noStrike" cap="none">
                <a:solidFill>
                  <a:srgbClr val="FFFFFF"/>
                </a:solidFill>
                <a:latin typeface="Arial"/>
                <a:ea typeface="Arial"/>
                <a:cs typeface="Arial"/>
                <a:sym typeface="Arial"/>
              </a:rPr>
              <a:t>and Database</a:t>
            </a:r>
          </a:p>
        </p:txBody>
      </p:sp>
      <p:pic>
        <p:nvPicPr>
          <p:cNvPr id="1997" name="Shape 1997" descr="PublicSectorDevWorkshopLogoMain.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468" y="604673"/>
            <a:ext cx="3921000" cy="117600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1"/>
        <p:cNvGrpSpPr/>
        <p:nvPr/>
      </p:nvGrpSpPr>
      <p:grpSpPr>
        <a:xfrm>
          <a:off x="0" y="0"/>
          <a:ext cx="0" cy="0"/>
          <a:chOff x="0" y="0"/>
          <a:chExt cx="0" cy="0"/>
        </a:xfrm>
      </p:grpSpPr>
      <p:sp>
        <p:nvSpPr>
          <p:cNvPr id="2002" name="Shape 2002"/>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dirty="0">
                <a:solidFill>
                  <a:schemeClr val="dk2"/>
                </a:solidFill>
                <a:latin typeface="+mj-lt"/>
                <a:ea typeface="Montserrat"/>
                <a:cs typeface="Montserrat"/>
                <a:sym typeface="Montserrat"/>
              </a:rPr>
              <a:t>Overview: </a:t>
            </a:r>
            <a:r>
              <a:rPr lang="en" sz="2500" b="0" i="0" u="none" strike="noStrike" cap="none" dirty="0">
                <a:solidFill>
                  <a:schemeClr val="dk2"/>
                </a:solidFill>
                <a:latin typeface="+mj-lt"/>
                <a:sym typeface="Arial"/>
              </a:rPr>
              <a:t>Create an Application &amp; Database</a:t>
            </a:r>
          </a:p>
        </p:txBody>
      </p:sp>
      <p:sp>
        <p:nvSpPr>
          <p:cNvPr id="2003" name="Shape 2003"/>
          <p:cNvSpPr txBox="1"/>
          <p:nvPr/>
        </p:nvSpPr>
        <p:spPr>
          <a:xfrm>
            <a:off x="1281989" y="1959003"/>
            <a:ext cx="6993774" cy="360051"/>
          </a:xfrm>
          <a:prstGeom prst="rect">
            <a:avLst/>
          </a:prstGeom>
          <a:noFill/>
          <a:ln>
            <a:noFill/>
          </a:ln>
        </p:spPr>
        <p:txBody>
          <a:bodyPr lIns="82250" tIns="41125" rIns="82250" bIns="41125"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7F7F7F"/>
              </a:solidFill>
              <a:latin typeface="Arial"/>
              <a:ea typeface="Arial"/>
              <a:cs typeface="Arial"/>
              <a:sym typeface="Arial"/>
            </a:endParaRPr>
          </a:p>
        </p:txBody>
      </p:sp>
      <p:sp>
        <p:nvSpPr>
          <p:cNvPr id="2004" name="Shape 2004"/>
          <p:cNvSpPr txBox="1"/>
          <p:nvPr/>
        </p:nvSpPr>
        <p:spPr>
          <a:xfrm>
            <a:off x="915773" y="976125"/>
            <a:ext cx="4734740" cy="2146741"/>
          </a:xfrm>
          <a:prstGeom prst="rect">
            <a:avLst/>
          </a:prstGeom>
          <a:noFill/>
          <a:ln>
            <a:noFill/>
          </a:ln>
        </p:spPr>
        <p:txBody>
          <a:bodyPr lIns="68575" tIns="34275" rIns="68575" bIns="34275" anchor="t" anchorCtr="0">
            <a:noAutofit/>
          </a:bodyPr>
          <a:lstStyle/>
          <a:p>
            <a:pPr marL="215900" indent="-215900">
              <a:lnSpc>
                <a:spcPct val="150000"/>
              </a:lnSpc>
              <a:buClr>
                <a:srgbClr val="595959"/>
              </a:buClr>
              <a:buSzPct val="100000"/>
              <a:buFont typeface="Arial"/>
              <a:buChar char="•"/>
            </a:pPr>
            <a:r>
              <a:rPr lang="en" sz="1800" dirty="0">
                <a:solidFill>
                  <a:schemeClr val="bg1">
                    <a:lumMod val="50000"/>
                  </a:schemeClr>
                </a:solidFill>
              </a:rPr>
              <a:t>Create an </a:t>
            </a:r>
            <a:r>
              <a:rPr lang="en" sz="1800" dirty="0" smtClean="0">
                <a:solidFill>
                  <a:schemeClr val="bg1">
                    <a:lumMod val="50000"/>
                  </a:schemeClr>
                </a:solidFill>
              </a:rPr>
              <a:t>application</a:t>
            </a:r>
            <a:endParaRPr lang="en-US" sz="1800" b="0" i="0" u="none" strike="noStrike" cap="none" dirty="0" smtClean="0">
              <a:solidFill>
                <a:schemeClr val="bg1">
                  <a:lumMod val="50000"/>
                </a:schemeClr>
              </a:solidFill>
              <a:sym typeface="Arial"/>
            </a:endParaRP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dirty="0" smtClean="0">
                <a:solidFill>
                  <a:schemeClr val="bg1">
                    <a:lumMod val="50000"/>
                  </a:schemeClr>
                </a:solidFill>
                <a:latin typeface="Arial"/>
                <a:ea typeface="Arial"/>
                <a:cs typeface="Arial"/>
                <a:sym typeface="Arial"/>
              </a:rPr>
              <a:t>How </a:t>
            </a:r>
            <a:r>
              <a:rPr lang="en" sz="1800" b="0" i="0" u="none" strike="noStrike" cap="none" dirty="0">
                <a:solidFill>
                  <a:schemeClr val="bg1">
                    <a:lumMod val="50000"/>
                  </a:schemeClr>
                </a:solidFill>
                <a:latin typeface="Arial"/>
                <a:ea typeface="Arial"/>
                <a:cs typeface="Arial"/>
                <a:sym typeface="Arial"/>
              </a:rPr>
              <a:t>to design your Salesforce Data Model</a:t>
            </a:r>
          </a:p>
          <a:p>
            <a:pPr marL="215900" marR="0" lvl="4" indent="-215900" algn="l" rtl="0">
              <a:lnSpc>
                <a:spcPct val="150000"/>
              </a:lnSpc>
              <a:spcBef>
                <a:spcPts val="0"/>
              </a:spcBef>
              <a:spcAft>
                <a:spcPts val="0"/>
              </a:spcAft>
              <a:buClr>
                <a:srgbClr val="595959"/>
              </a:buClr>
              <a:buSzPct val="100000"/>
              <a:buFont typeface="Arial"/>
              <a:buChar char="•"/>
            </a:pPr>
            <a:r>
              <a:rPr lang="en" sz="1800" b="0" i="0" u="none" strike="noStrike" cap="none" dirty="0">
                <a:solidFill>
                  <a:schemeClr val="bg1">
                    <a:lumMod val="50000"/>
                  </a:schemeClr>
                </a:solidFill>
                <a:latin typeface="Arial"/>
                <a:ea typeface="Arial"/>
                <a:cs typeface="Arial"/>
                <a:sym typeface="Arial"/>
              </a:rPr>
              <a:t>Create custom objects and fields</a:t>
            </a:r>
          </a:p>
          <a:p>
            <a:pPr marL="215900" marR="0" lvl="4" indent="-215900" algn="l" rtl="0">
              <a:lnSpc>
                <a:spcPct val="150000"/>
              </a:lnSpc>
              <a:spcBef>
                <a:spcPts val="0"/>
              </a:spcBef>
              <a:spcAft>
                <a:spcPts val="0"/>
              </a:spcAft>
              <a:buClr>
                <a:srgbClr val="595959"/>
              </a:buClr>
              <a:buSzPct val="100000"/>
              <a:buFont typeface="Arial"/>
              <a:buChar char="•"/>
            </a:pPr>
            <a:r>
              <a:rPr lang="en" sz="1800" b="0" i="0" u="none" strike="noStrike" cap="none" dirty="0">
                <a:solidFill>
                  <a:schemeClr val="bg1">
                    <a:lumMod val="50000"/>
                  </a:schemeClr>
                </a:solidFill>
                <a:latin typeface="Arial"/>
                <a:ea typeface="Arial"/>
                <a:cs typeface="Arial"/>
                <a:sym typeface="Arial"/>
              </a:rPr>
              <a:t>Relate objects</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dirty="0" smtClean="0">
                <a:solidFill>
                  <a:schemeClr val="bg1">
                    <a:lumMod val="50000"/>
                  </a:schemeClr>
                </a:solidFill>
                <a:latin typeface="Arial"/>
                <a:ea typeface="Arial"/>
                <a:cs typeface="Arial"/>
                <a:sym typeface="Arial"/>
              </a:rPr>
              <a:t>Data </a:t>
            </a:r>
            <a:r>
              <a:rPr lang="en" sz="1800" b="0" i="0" u="none" strike="noStrike" cap="none" dirty="0">
                <a:solidFill>
                  <a:schemeClr val="bg1">
                    <a:lumMod val="50000"/>
                  </a:schemeClr>
                </a:solidFill>
                <a:latin typeface="Arial"/>
                <a:ea typeface="Arial"/>
                <a:cs typeface="Arial"/>
                <a:sym typeface="Arial"/>
              </a:rPr>
              <a:t>import tools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pic>
        <p:nvPicPr>
          <p:cNvPr id="1897" name="Shape 18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13361" y="3958166"/>
            <a:ext cx="9287032" cy="1524000"/>
          </a:xfrm>
          <a:prstGeom prst="rect">
            <a:avLst/>
          </a:prstGeom>
          <a:noFill/>
          <a:ln>
            <a:noFill/>
          </a:ln>
        </p:spPr>
      </p:pic>
      <p:sp>
        <p:nvSpPr>
          <p:cNvPr id="1898" name="Shape 1898"/>
          <p:cNvSpPr txBox="1">
            <a:spLocks noGrp="1"/>
          </p:cNvSpPr>
          <p:nvPr>
            <p:ph type="title"/>
          </p:nvPr>
        </p:nvSpPr>
        <p:spPr>
          <a:xfrm>
            <a:off x="254937" y="-175375"/>
            <a:ext cx="8636651" cy="681032"/>
          </a:xfrm>
          <a:prstGeom prst="rect">
            <a:avLst/>
          </a:prstGeom>
          <a:noFill/>
          <a:ln>
            <a:noFill/>
          </a:ln>
        </p:spPr>
        <p:txBody>
          <a:bodyPr lIns="0" tIns="0" rIns="0" bIns="0" anchor="b" anchorCtr="0">
            <a:noAutofit/>
          </a:bodyPr>
          <a:lstStyle/>
          <a:p>
            <a:pPr>
              <a:buSzPct val="25000"/>
            </a:pPr>
            <a:r>
              <a:rPr lang="en-US"/>
              <a:t>Open Cloud Database</a:t>
            </a:r>
          </a:p>
        </p:txBody>
      </p:sp>
      <p:grpSp>
        <p:nvGrpSpPr>
          <p:cNvPr id="1899" name="Shape 1899"/>
          <p:cNvGrpSpPr/>
          <p:nvPr/>
        </p:nvGrpSpPr>
        <p:grpSpPr>
          <a:xfrm>
            <a:off x="3229672" y="3956006"/>
            <a:ext cx="637509" cy="615709"/>
            <a:chOff x="0" y="0"/>
            <a:chExt cx="1011" cy="999"/>
          </a:xfrm>
        </p:grpSpPr>
        <p:sp>
          <p:nvSpPr>
            <p:cNvPr id="1900" name="Shape 1900"/>
            <p:cNvSpPr/>
            <p:nvPr/>
          </p:nvSpPr>
          <p:spPr>
            <a:xfrm>
              <a:off x="0" y="0"/>
              <a:ext cx="1011" cy="999"/>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algn="ctr"/>
              <a:endParaRPr sz="825">
                <a:solidFill>
                  <a:srgbClr val="FFFFFF"/>
                </a:solidFill>
              </a:endParaRPr>
            </a:p>
          </p:txBody>
        </p:sp>
        <p:sp>
          <p:nvSpPr>
            <p:cNvPr id="1901" name="Shape 1901"/>
            <p:cNvSpPr/>
            <p:nvPr/>
          </p:nvSpPr>
          <p:spPr>
            <a:xfrm>
              <a:off x="44" y="523"/>
              <a:ext cx="945" cy="471"/>
            </a:xfrm>
            <a:prstGeom prst="rect">
              <a:avLst/>
            </a:prstGeom>
            <a:noFill/>
            <a:ln>
              <a:noFill/>
            </a:ln>
          </p:spPr>
          <p:txBody>
            <a:bodyPr lIns="0" tIns="0" rIns="0" bIns="0" anchor="ctr" anchorCtr="0">
              <a:noAutofit/>
            </a:bodyPr>
            <a:lstStyle/>
            <a:p>
              <a:pPr algn="ctr">
                <a:lnSpc>
                  <a:spcPct val="95000"/>
                </a:lnSpc>
                <a:buSzPct val="25000"/>
              </a:pPr>
              <a:r>
                <a:rPr lang="en-US" sz="825">
                  <a:solidFill>
                    <a:srgbClr val="FFFFFF"/>
                  </a:solidFill>
                </a:rPr>
                <a:t>Cloud</a:t>
              </a:r>
              <a:br>
                <a:rPr lang="en-US" sz="825">
                  <a:solidFill>
                    <a:srgbClr val="FFFFFF"/>
                  </a:solidFill>
                </a:rPr>
              </a:br>
              <a:r>
                <a:rPr lang="en-US" sz="825">
                  <a:solidFill>
                    <a:srgbClr val="FFFFFF"/>
                  </a:solidFill>
                </a:rPr>
                <a:t>Database</a:t>
              </a:r>
            </a:p>
          </p:txBody>
        </p:sp>
      </p:grpSp>
      <p:pic>
        <p:nvPicPr>
          <p:cNvPr id="1902" name="Shape 190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409763" y="4013414"/>
            <a:ext cx="282264" cy="256055"/>
          </a:xfrm>
          <a:prstGeom prst="rect">
            <a:avLst/>
          </a:prstGeom>
          <a:noFill/>
          <a:ln>
            <a:noFill/>
          </a:ln>
        </p:spPr>
      </p:pic>
      <p:sp>
        <p:nvSpPr>
          <p:cNvPr id="1904" name="Shape 1904"/>
          <p:cNvSpPr/>
          <p:nvPr/>
        </p:nvSpPr>
        <p:spPr>
          <a:xfrm>
            <a:off x="263027" y="723683"/>
            <a:ext cx="3223123" cy="3962616"/>
          </a:xfrm>
          <a:prstGeom prst="rect">
            <a:avLst/>
          </a:prstGeom>
          <a:noFill/>
          <a:ln>
            <a:noFill/>
          </a:ln>
        </p:spPr>
        <p:txBody>
          <a:bodyPr lIns="19031" tIns="19031" rIns="19031" bIns="19031" anchor="t" anchorCtr="0">
            <a:noAutofit/>
          </a:bodyPr>
          <a:lstStyle/>
          <a:p>
            <a:pPr>
              <a:buSzPct val="25000"/>
            </a:pPr>
            <a:r>
              <a:rPr lang="en-US" sz="1800" dirty="0">
                <a:solidFill>
                  <a:schemeClr val="dk2"/>
                </a:solidFill>
              </a:rPr>
              <a:t>Database Services</a:t>
            </a:r>
          </a:p>
          <a:p>
            <a:pPr>
              <a:spcBef>
                <a:spcPts val="1125"/>
              </a:spcBef>
              <a:buSzPct val="25000"/>
            </a:pPr>
            <a:r>
              <a:rPr lang="en-US" sz="1350" dirty="0">
                <a:solidFill>
                  <a:srgbClr val="A5A5A5"/>
                </a:solidFill>
              </a:rPr>
              <a:t>Structured relational data storage</a:t>
            </a:r>
          </a:p>
          <a:p>
            <a:pPr>
              <a:spcBef>
                <a:spcPts val="1125"/>
              </a:spcBef>
              <a:buSzPct val="25000"/>
            </a:pPr>
            <a:r>
              <a:rPr lang="en-US" sz="1350" dirty="0">
                <a:solidFill>
                  <a:srgbClr val="A5A5A5"/>
                </a:solidFill>
              </a:rPr>
              <a:t>Unstructured file-oriented content</a:t>
            </a:r>
          </a:p>
          <a:p>
            <a:pPr>
              <a:spcBef>
                <a:spcPts val="1125"/>
              </a:spcBef>
              <a:buSzPct val="25000"/>
            </a:pPr>
            <a:r>
              <a:rPr lang="en-US" sz="1350" dirty="0">
                <a:solidFill>
                  <a:srgbClr val="A5A5A5"/>
                </a:solidFill>
              </a:rPr>
              <a:t>Database-level caching for improved performance</a:t>
            </a:r>
          </a:p>
          <a:p>
            <a:pPr>
              <a:spcBef>
                <a:spcPts val="1125"/>
              </a:spcBef>
              <a:buSzPct val="25000"/>
            </a:pPr>
            <a:r>
              <a:rPr lang="en-US" sz="1350" dirty="0">
                <a:solidFill>
                  <a:srgbClr val="A5A5A5"/>
                </a:solidFill>
              </a:rPr>
              <a:t>Triggers and validation rules</a:t>
            </a:r>
          </a:p>
          <a:p>
            <a:pPr>
              <a:spcBef>
                <a:spcPts val="1125"/>
              </a:spcBef>
              <a:buSzPct val="25000"/>
            </a:pPr>
            <a:r>
              <a:rPr lang="en-US" sz="1350" dirty="0">
                <a:solidFill>
                  <a:srgbClr val="A5A5A5"/>
                </a:solidFill>
              </a:rPr>
              <a:t>Automatic indexing, backup, replication, and disaster recovery</a:t>
            </a:r>
          </a:p>
          <a:p>
            <a:pPr>
              <a:spcBef>
                <a:spcPts val="1125"/>
              </a:spcBef>
              <a:buSzPct val="25000"/>
            </a:pPr>
            <a:r>
              <a:rPr lang="en-US" sz="1350" dirty="0">
                <a:solidFill>
                  <a:srgbClr val="A5A5A5"/>
                </a:solidFill>
              </a:rPr>
              <a:t>Full text search and SOQL for querying relational data</a:t>
            </a:r>
          </a:p>
          <a:p>
            <a:pPr>
              <a:spcBef>
                <a:spcPts val="1125"/>
              </a:spcBef>
              <a:buSzPct val="25000"/>
            </a:pPr>
            <a:r>
              <a:rPr lang="en-US" sz="1350" dirty="0">
                <a:solidFill>
                  <a:srgbClr val="A5A5A5"/>
                </a:solidFill>
              </a:rPr>
              <a:t>Auto-scaling to support any size application </a:t>
            </a:r>
          </a:p>
          <a:p>
            <a:pPr>
              <a:spcBef>
                <a:spcPts val="1125"/>
              </a:spcBef>
            </a:pPr>
            <a:endParaRPr sz="1350" dirty="0">
              <a:solidFill>
                <a:srgbClr val="A5A5A5"/>
              </a:solidFill>
            </a:endParaRPr>
          </a:p>
        </p:txBody>
      </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68735" y="876076"/>
            <a:ext cx="4300299" cy="2711672"/>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68735" y="828995"/>
            <a:ext cx="4085349" cy="2676205"/>
          </a:xfrm>
          <a:prstGeom prst="rect">
            <a:avLst/>
          </a:prstGeom>
        </p:spPr>
      </p:pic>
      <p:pic>
        <p:nvPicPr>
          <p:cNvPr id="1903" name="Shape 190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832709" y="426087"/>
            <a:ext cx="6830301" cy="3955313"/>
          </a:xfrm>
          <a:prstGeom prst="rect">
            <a:avLst/>
          </a:prstGeom>
          <a:noFill/>
          <a:ln>
            <a:noFill/>
          </a:ln>
        </p:spPr>
      </p:pic>
      <p:pic>
        <p:nvPicPr>
          <p:cNvPr id="26" name="Shape 920"/>
          <p:cNvPicPr preferRelativeResize="0">
            <a:picLocks noChangeAspect="1"/>
          </p:cNvPicPr>
          <p:nvPr/>
        </p:nvPicPr>
        <p:blipFill rotWithShape="1">
          <a:blip r:embed="rId8" cstate="email">
            <a:alphaModFix/>
            <a:extLst>
              <a:ext uri="{28A0092B-C50C-407E-A947-70E740481C1C}">
                <a14:useLocalDpi xmlns:a14="http://schemas.microsoft.com/office/drawing/2010/main"/>
              </a:ext>
            </a:extLst>
          </a:blip>
          <a:srcRect/>
          <a:stretch/>
        </p:blipFill>
        <p:spPr>
          <a:xfrm>
            <a:off x="6857313" y="4677936"/>
            <a:ext cx="1032857" cy="338328"/>
          </a:xfrm>
          <a:prstGeom prst="rect">
            <a:avLst/>
          </a:prstGeom>
          <a:noFill/>
          <a:ln>
            <a:noFill/>
          </a:ln>
        </p:spPr>
      </p:pic>
    </p:spTree>
    <p:extLst>
      <p:ext uri="{BB962C8B-B14F-4D97-AF65-F5344CB8AC3E}">
        <p14:creationId xmlns:p14="http://schemas.microsoft.com/office/powerpoint/2010/main" val="1260105582"/>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pic>
        <p:nvPicPr>
          <p:cNvPr id="2037" name="Shape 20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49149" y="1644186"/>
            <a:ext cx="6106093" cy="2833845"/>
          </a:xfrm>
          <a:prstGeom prst="rect">
            <a:avLst/>
          </a:prstGeom>
          <a:noFill/>
          <a:ln w="9525" cap="flat" cmpd="sng">
            <a:solidFill>
              <a:srgbClr val="BFBFBF"/>
            </a:solidFill>
            <a:prstDash val="solid"/>
            <a:round/>
            <a:headEnd type="none" w="med" len="med"/>
            <a:tailEnd type="none" w="med" len="med"/>
          </a:ln>
        </p:spPr>
      </p:pic>
      <p:sp>
        <p:nvSpPr>
          <p:cNvPr id="2038" name="Shape 2038"/>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mj-lt"/>
                <a:ea typeface="Arial"/>
                <a:cs typeface="Arial"/>
                <a:sym typeface="Arial"/>
              </a:rPr>
              <a:t>What is a Salesforce Object?</a:t>
            </a:r>
          </a:p>
        </p:txBody>
      </p:sp>
      <p:sp>
        <p:nvSpPr>
          <p:cNvPr id="2039" name="Shape 2039"/>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dirty="0">
                <a:solidFill>
                  <a:srgbClr val="3F3F3F"/>
                </a:solidFill>
                <a:latin typeface="Arial"/>
                <a:ea typeface="Arial"/>
                <a:cs typeface="Arial"/>
                <a:sym typeface="Arial"/>
              </a:rPr>
              <a:t>A logical business </a:t>
            </a:r>
            <a:r>
              <a:rPr lang="en" sz="1800" b="0" i="0" u="none" strike="noStrike" cap="none" dirty="0" smtClean="0">
                <a:solidFill>
                  <a:srgbClr val="3F3F3F"/>
                </a:solidFill>
                <a:latin typeface="Arial"/>
                <a:ea typeface="Arial"/>
                <a:cs typeface="Arial"/>
                <a:sym typeface="Arial"/>
              </a:rPr>
              <a:t>entity</a:t>
            </a:r>
            <a:r>
              <a:rPr lang="en-US" sz="1800" b="0" i="0" u="none" strike="noStrike" cap="none" dirty="0" smtClean="0">
                <a:solidFill>
                  <a:srgbClr val="3F3F3F"/>
                </a:solidFill>
                <a:latin typeface="Arial"/>
                <a:ea typeface="Arial"/>
                <a:cs typeface="Arial"/>
                <a:sym typeface="Arial"/>
              </a:rPr>
              <a:t> </a:t>
            </a:r>
            <a:r>
              <a:rPr lang="en" sz="1800" b="0" i="0" u="none" strike="noStrike" cap="none" dirty="0" smtClean="0">
                <a:solidFill>
                  <a:srgbClr val="3F3F3F"/>
                </a:solidFill>
                <a:latin typeface="Arial"/>
                <a:ea typeface="Arial"/>
                <a:cs typeface="Arial"/>
                <a:sym typeface="Arial"/>
              </a:rPr>
              <a:t>you </a:t>
            </a:r>
            <a:r>
              <a:rPr lang="en" sz="1800" b="0" i="0" u="none" strike="noStrike" cap="none" dirty="0">
                <a:solidFill>
                  <a:srgbClr val="3F3F3F"/>
                </a:solidFill>
                <a:latin typeface="Arial"/>
                <a:ea typeface="Arial"/>
                <a:cs typeface="Arial"/>
                <a:sym typeface="Arial"/>
              </a:rPr>
              <a:t>track in your business</a:t>
            </a:r>
          </a:p>
        </p:txBody>
      </p:sp>
      <p:sp>
        <p:nvSpPr>
          <p:cNvPr id="2040" name="Shape 2040"/>
          <p:cNvSpPr txBox="1">
            <a:spLocks noGrp="1"/>
          </p:cNvSpPr>
          <p:nvPr>
            <p:ph type="body" idx="2"/>
          </p:nvPr>
        </p:nvSpPr>
        <p:spPr>
          <a:xfrm>
            <a:off x="363896" y="1144192"/>
            <a:ext cx="2870924" cy="3309936"/>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80000"/>
              <a:buFont typeface="Arial"/>
              <a:buChar char="•"/>
            </a:pPr>
            <a:r>
              <a:rPr lang="en" sz="1500" b="0" i="0" u="none" strike="noStrike" cap="none">
                <a:solidFill>
                  <a:schemeClr val="bg1">
                    <a:lumMod val="50000"/>
                  </a:schemeClr>
                </a:solidFill>
                <a:latin typeface="Arial"/>
                <a:ea typeface="Arial"/>
                <a:cs typeface="Arial"/>
                <a:sym typeface="Arial"/>
              </a:rPr>
              <a:t>Think of a Salesforce Object as a Data Table</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Records are rows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Columns are Fields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dirty="0">
                <a:solidFill>
                  <a:schemeClr val="bg1">
                    <a:lumMod val="50000"/>
                  </a:schemeClr>
                </a:solidFill>
                <a:latin typeface="Arial"/>
                <a:ea typeface="Arial"/>
                <a:cs typeface="Arial"/>
                <a:sym typeface="Arial"/>
              </a:rPr>
              <a:t>Examples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Accounts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Contacts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Cases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Contracts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Policies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Service Plans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Benefits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Incidents</a:t>
            </a:r>
          </a:p>
          <a:p>
            <a:pPr marL="520700" marR="0" lvl="1" indent="-184150" algn="l" rtl="0">
              <a:lnSpc>
                <a:spcPct val="100000"/>
              </a:lnSpc>
              <a:spcBef>
                <a:spcPts val="300"/>
              </a:spcBef>
              <a:spcAft>
                <a:spcPts val="0"/>
              </a:spcAft>
              <a:buClr>
                <a:schemeClr val="dk2"/>
              </a:buClr>
              <a:buSzPct val="78571"/>
              <a:buFont typeface="Arial"/>
              <a:buChar char="–"/>
            </a:pPr>
            <a:r>
              <a:rPr lang="en" sz="1400" b="0" i="0" u="none" strike="noStrike" cap="none" dirty="0">
                <a:solidFill>
                  <a:schemeClr val="bg1">
                    <a:lumMod val="50000"/>
                  </a:schemeClr>
                </a:solidFill>
                <a:latin typeface="Arial"/>
                <a:ea typeface="Arial"/>
                <a:cs typeface="Arial"/>
                <a:sym typeface="Arial"/>
              </a:rPr>
              <a:t>Travel Approval</a:t>
            </a:r>
          </a:p>
          <a:p>
            <a:pPr marL="520700" marR="0" lvl="1" indent="-184150" algn="l" rtl="0">
              <a:lnSpc>
                <a:spcPct val="100000"/>
              </a:lnSpc>
              <a:spcBef>
                <a:spcPts val="300"/>
              </a:spcBef>
              <a:spcAft>
                <a:spcPts val="0"/>
              </a:spcAft>
              <a:buClr>
                <a:schemeClr val="dk2"/>
              </a:buClr>
              <a:buSzPct val="78571"/>
              <a:buFont typeface="Arial"/>
              <a:buNone/>
            </a:pPr>
            <a:endParaRPr sz="1400" b="0" i="0" u="none" strike="noStrike" cap="none" dirty="0">
              <a:solidFill>
                <a:schemeClr val="bg1">
                  <a:lumMod val="50000"/>
                </a:schemeClr>
              </a:solidFill>
              <a:latin typeface="Arial"/>
              <a:ea typeface="Arial"/>
              <a:cs typeface="Arial"/>
              <a:sym typeface="Arial"/>
            </a:endParaRPr>
          </a:p>
        </p:txBody>
      </p:sp>
      <p:sp>
        <p:nvSpPr>
          <p:cNvPr id="2041" name="Shape 2041"/>
          <p:cNvSpPr/>
          <p:nvPr/>
        </p:nvSpPr>
        <p:spPr>
          <a:xfrm>
            <a:off x="3297752" y="1644185"/>
            <a:ext cx="979969" cy="2810249"/>
          </a:xfrm>
          <a:prstGeom prst="rect">
            <a:avLst/>
          </a:prstGeom>
          <a:noFill/>
          <a:ln w="25400" cap="flat" cmpd="sng">
            <a:solidFill>
              <a:srgbClr val="FF0000"/>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42" name="Shape 2042"/>
          <p:cNvSpPr/>
          <p:nvPr/>
        </p:nvSpPr>
        <p:spPr>
          <a:xfrm>
            <a:off x="2911958" y="2007231"/>
            <a:ext cx="5655577" cy="76917"/>
          </a:xfrm>
          <a:prstGeom prst="rect">
            <a:avLst/>
          </a:prstGeom>
          <a:noFill/>
          <a:ln w="25400" cap="flat" cmpd="sng">
            <a:solidFill>
              <a:srgbClr val="FF0000"/>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Shape 2047"/>
          <p:cNvSpPr/>
          <p:nvPr/>
        </p:nvSpPr>
        <p:spPr>
          <a:xfrm>
            <a:off x="3285962" y="1224534"/>
            <a:ext cx="1255965" cy="1381560"/>
          </a:xfrm>
          <a:prstGeom prst="rect">
            <a:avLst/>
          </a:prstGeom>
          <a:solidFill>
            <a:schemeClr val="accent3"/>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48" name="Shape 2048"/>
          <p:cNvSpPr/>
          <p:nvPr/>
        </p:nvSpPr>
        <p:spPr>
          <a:xfrm>
            <a:off x="4539793" y="1224534"/>
            <a:ext cx="1255965" cy="1381560"/>
          </a:xfrm>
          <a:prstGeom prst="rect">
            <a:avLst/>
          </a:prstGeom>
          <a:solidFill>
            <a:schemeClr val="accent5"/>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49" name="Shape 2049"/>
          <p:cNvSpPr/>
          <p:nvPr/>
        </p:nvSpPr>
        <p:spPr>
          <a:xfrm>
            <a:off x="2029997" y="1224534"/>
            <a:ext cx="1255965" cy="1381560"/>
          </a:xfrm>
          <a:prstGeom prst="rect">
            <a:avLst/>
          </a:prstGeom>
          <a:solidFill>
            <a:schemeClr val="accent1"/>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0" name="Shape 2050"/>
          <p:cNvSpPr/>
          <p:nvPr/>
        </p:nvSpPr>
        <p:spPr>
          <a:xfrm>
            <a:off x="773732" y="1224534"/>
            <a:ext cx="1255965" cy="1381560"/>
          </a:xfrm>
          <a:prstGeom prst="rect">
            <a:avLst/>
          </a:prstGeom>
          <a:solidFill>
            <a:srgbClr val="009CDB"/>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1" name="Shape 2051"/>
          <p:cNvSpPr/>
          <p:nvPr/>
        </p:nvSpPr>
        <p:spPr>
          <a:xfrm>
            <a:off x="7052189" y="1224534"/>
            <a:ext cx="1255965" cy="1381560"/>
          </a:xfrm>
          <a:prstGeom prst="rect">
            <a:avLst/>
          </a:prstGeom>
          <a:solidFill>
            <a:schemeClr val="accent4"/>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2" name="Shape 2052"/>
          <p:cNvSpPr/>
          <p:nvPr/>
        </p:nvSpPr>
        <p:spPr>
          <a:xfrm>
            <a:off x="5795923" y="1224534"/>
            <a:ext cx="1255965" cy="1381560"/>
          </a:xfrm>
          <a:prstGeom prst="rect">
            <a:avLst/>
          </a:prstGeom>
          <a:solidFill>
            <a:schemeClr val="lt2"/>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3" name="Shape 2053"/>
          <p:cNvSpPr/>
          <p:nvPr/>
        </p:nvSpPr>
        <p:spPr>
          <a:xfrm>
            <a:off x="3285962" y="2602880"/>
            <a:ext cx="1255965" cy="1381560"/>
          </a:xfrm>
          <a:prstGeom prst="rect">
            <a:avLst/>
          </a:prstGeom>
          <a:solidFill>
            <a:schemeClr val="accent3"/>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4" name="Shape 2054"/>
          <p:cNvSpPr/>
          <p:nvPr/>
        </p:nvSpPr>
        <p:spPr>
          <a:xfrm>
            <a:off x="4539793" y="2602880"/>
            <a:ext cx="1255965" cy="1381560"/>
          </a:xfrm>
          <a:prstGeom prst="rect">
            <a:avLst/>
          </a:prstGeom>
          <a:solidFill>
            <a:schemeClr val="accent5"/>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5" name="Shape 2055"/>
          <p:cNvSpPr/>
          <p:nvPr/>
        </p:nvSpPr>
        <p:spPr>
          <a:xfrm>
            <a:off x="2029997" y="2602880"/>
            <a:ext cx="1255965" cy="1381560"/>
          </a:xfrm>
          <a:prstGeom prst="rect">
            <a:avLst/>
          </a:prstGeom>
          <a:solidFill>
            <a:schemeClr val="accent1"/>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6" name="Shape 2056"/>
          <p:cNvSpPr/>
          <p:nvPr/>
        </p:nvSpPr>
        <p:spPr>
          <a:xfrm>
            <a:off x="773732" y="2602880"/>
            <a:ext cx="1255965" cy="1381560"/>
          </a:xfrm>
          <a:prstGeom prst="rect">
            <a:avLst/>
          </a:prstGeom>
          <a:solidFill>
            <a:srgbClr val="009CDB"/>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7" name="Shape 2057"/>
          <p:cNvSpPr/>
          <p:nvPr/>
        </p:nvSpPr>
        <p:spPr>
          <a:xfrm>
            <a:off x="7052189" y="2599662"/>
            <a:ext cx="1255965" cy="1381560"/>
          </a:xfrm>
          <a:prstGeom prst="rect">
            <a:avLst/>
          </a:prstGeom>
          <a:solidFill>
            <a:schemeClr val="accent4"/>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8" name="Shape 2058"/>
          <p:cNvSpPr/>
          <p:nvPr/>
        </p:nvSpPr>
        <p:spPr>
          <a:xfrm>
            <a:off x="5795923" y="2599662"/>
            <a:ext cx="1255965" cy="1381560"/>
          </a:xfrm>
          <a:prstGeom prst="rect">
            <a:avLst/>
          </a:prstGeom>
          <a:solidFill>
            <a:schemeClr val="lt2"/>
          </a:solidFill>
          <a:ln>
            <a:noFill/>
          </a:ln>
        </p:spPr>
        <p:txBody>
          <a:bodyPr lIns="68550" tIns="34250" rIns="68550" bIns="3425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Calibri"/>
              <a:ea typeface="Calibri"/>
              <a:cs typeface="Calibri"/>
              <a:sym typeface="Calibri"/>
            </a:endParaRPr>
          </a:p>
        </p:txBody>
      </p:sp>
      <p:sp>
        <p:nvSpPr>
          <p:cNvPr id="2059" name="Shape 2059"/>
          <p:cNvSpPr txBox="1"/>
          <p:nvPr/>
        </p:nvSpPr>
        <p:spPr>
          <a:xfrm>
            <a:off x="2315096" y="1958373"/>
            <a:ext cx="685769" cy="438540"/>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Limited </a:t>
            </a:r>
            <a:br>
              <a:rPr lang="en" sz="1200" b="1" i="0" u="none" strike="noStrike" cap="none">
                <a:solidFill>
                  <a:schemeClr val="lt1"/>
                </a:solidFill>
                <a:latin typeface="Open Sans"/>
                <a:ea typeface="Open Sans"/>
                <a:cs typeface="Open Sans"/>
                <a:sym typeface="Open Sans"/>
              </a:rPr>
            </a:br>
            <a:r>
              <a:rPr lang="en" sz="1200" b="1" i="0" u="none" strike="noStrike" cap="none">
                <a:solidFill>
                  <a:schemeClr val="lt1"/>
                </a:solidFill>
                <a:latin typeface="Open Sans"/>
                <a:ea typeface="Open Sans"/>
                <a:cs typeface="Open Sans"/>
                <a:sym typeface="Open Sans"/>
              </a:rPr>
              <a:t>Option</a:t>
            </a:r>
          </a:p>
        </p:txBody>
      </p:sp>
      <p:sp>
        <p:nvSpPr>
          <p:cNvPr id="2060" name="Shape 2060"/>
          <p:cNvSpPr txBox="1"/>
          <p:nvPr/>
        </p:nvSpPr>
        <p:spPr>
          <a:xfrm>
            <a:off x="3601387" y="1971506"/>
            <a:ext cx="534320" cy="253875"/>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Text</a:t>
            </a:r>
          </a:p>
        </p:txBody>
      </p:sp>
      <p:sp>
        <p:nvSpPr>
          <p:cNvPr id="2061" name="Shape 2061"/>
          <p:cNvSpPr txBox="1"/>
          <p:nvPr/>
        </p:nvSpPr>
        <p:spPr>
          <a:xfrm>
            <a:off x="4769200" y="1975242"/>
            <a:ext cx="797157" cy="253875"/>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Calendar</a:t>
            </a:r>
          </a:p>
        </p:txBody>
      </p:sp>
      <p:sp>
        <p:nvSpPr>
          <p:cNvPr id="2062" name="Shape 2062"/>
          <p:cNvSpPr txBox="1"/>
          <p:nvPr/>
        </p:nvSpPr>
        <p:spPr>
          <a:xfrm>
            <a:off x="5978392" y="1969599"/>
            <a:ext cx="891032" cy="438540"/>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Formatted </a:t>
            </a:r>
            <a:br>
              <a:rPr lang="en" sz="1200" b="1" i="0" u="none" strike="noStrike" cap="none">
                <a:solidFill>
                  <a:schemeClr val="lt1"/>
                </a:solidFill>
                <a:latin typeface="Open Sans"/>
                <a:ea typeface="Open Sans"/>
                <a:cs typeface="Open Sans"/>
                <a:sym typeface="Open Sans"/>
              </a:rPr>
            </a:br>
            <a:r>
              <a:rPr lang="en" sz="1200" b="1" i="0" u="none" strike="noStrike" cap="none">
                <a:solidFill>
                  <a:schemeClr val="lt1"/>
                </a:solidFill>
                <a:latin typeface="Open Sans"/>
                <a:ea typeface="Open Sans"/>
                <a:cs typeface="Open Sans"/>
                <a:sym typeface="Open Sans"/>
              </a:rPr>
              <a:t>Text</a:t>
            </a:r>
          </a:p>
        </p:txBody>
      </p:sp>
      <p:sp>
        <p:nvSpPr>
          <p:cNvPr id="2063" name="Shape 2063"/>
          <p:cNvSpPr txBox="1"/>
          <p:nvPr/>
        </p:nvSpPr>
        <p:spPr>
          <a:xfrm>
            <a:off x="7196136" y="1976322"/>
            <a:ext cx="968070" cy="253875"/>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Calculation</a:t>
            </a:r>
          </a:p>
        </p:txBody>
      </p:sp>
      <p:sp>
        <p:nvSpPr>
          <p:cNvPr id="2064" name="Shape 2064"/>
          <p:cNvSpPr txBox="1"/>
          <p:nvPr/>
        </p:nvSpPr>
        <p:spPr>
          <a:xfrm>
            <a:off x="1024520" y="1959120"/>
            <a:ext cx="754390" cy="253875"/>
          </a:xfrm>
          <a:prstGeom prst="rect">
            <a:avLst/>
          </a:prstGeom>
          <a:noFill/>
          <a:ln>
            <a:noFill/>
          </a:ln>
        </p:spPr>
        <p:txBody>
          <a:bodyPr lIns="68550" tIns="34250" rIns="68550" bIns="34250"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1200" b="1" i="0" u="none" strike="noStrike" cap="none">
                <a:solidFill>
                  <a:schemeClr val="lt1"/>
                </a:solidFill>
                <a:latin typeface="Open Sans"/>
                <a:ea typeface="Open Sans"/>
                <a:cs typeface="Open Sans"/>
                <a:sym typeface="Open Sans"/>
              </a:rPr>
              <a:t>Numeric</a:t>
            </a:r>
          </a:p>
        </p:txBody>
      </p:sp>
      <p:sp>
        <p:nvSpPr>
          <p:cNvPr id="2065" name="Shape 2065"/>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700" b="0" i="0" u="none" strike="noStrike" cap="none">
                <a:solidFill>
                  <a:schemeClr val="dk2"/>
                </a:solidFill>
                <a:latin typeface="Arial"/>
                <a:ea typeface="Arial"/>
                <a:cs typeface="Arial"/>
                <a:sym typeface="Arial"/>
              </a:rPr>
              <a:t>Field Data Types</a:t>
            </a:r>
          </a:p>
        </p:txBody>
      </p:sp>
      <p:sp>
        <p:nvSpPr>
          <p:cNvPr id="2066" name="Shape 2066"/>
          <p:cNvSpPr txBox="1"/>
          <p:nvPr/>
        </p:nvSpPr>
        <p:spPr>
          <a:xfrm>
            <a:off x="645830" y="692286"/>
            <a:ext cx="7852340" cy="318207"/>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rgbClr val="595959"/>
              </a:buClr>
              <a:buSzPct val="25000"/>
              <a:buFont typeface="Arial"/>
              <a:buNone/>
            </a:pPr>
            <a:r>
              <a:rPr lang="en" sz="1500" b="0" i="0" u="none" strike="noStrike" cap="none">
                <a:solidFill>
                  <a:srgbClr val="595959"/>
                </a:solidFill>
                <a:latin typeface="Arial"/>
                <a:ea typeface="Arial"/>
                <a:cs typeface="Arial"/>
                <a:sym typeface="Arial"/>
              </a:rPr>
              <a:t>Salesforce offers multiple field data types</a:t>
            </a:r>
          </a:p>
        </p:txBody>
      </p:sp>
      <p:sp>
        <p:nvSpPr>
          <p:cNvPr id="2067" name="Shape 2067"/>
          <p:cNvSpPr/>
          <p:nvPr/>
        </p:nvSpPr>
        <p:spPr>
          <a:xfrm>
            <a:off x="2484802" y="1556147"/>
            <a:ext cx="398132" cy="307139"/>
          </a:xfrm>
          <a:custGeom>
            <a:avLst/>
            <a:gdLst/>
            <a:ahLst/>
            <a:cxnLst/>
            <a:rect l="0" t="0" r="0" b="0"/>
            <a:pathLst>
              <a:path w="120000" h="120000" extrusionOk="0">
                <a:moveTo>
                  <a:pt x="117966" y="32000"/>
                </a:moveTo>
                <a:cubicBezTo>
                  <a:pt x="61016" y="104000"/>
                  <a:pt x="61016" y="104000"/>
                  <a:pt x="61016" y="104000"/>
                </a:cubicBezTo>
                <a:cubicBezTo>
                  <a:pt x="50847" y="117333"/>
                  <a:pt x="50847" y="117333"/>
                  <a:pt x="50847" y="117333"/>
                </a:cubicBezTo>
                <a:cubicBezTo>
                  <a:pt x="48813" y="120000"/>
                  <a:pt x="48813" y="120000"/>
                  <a:pt x="46779" y="120000"/>
                </a:cubicBezTo>
                <a:cubicBezTo>
                  <a:pt x="44745" y="120000"/>
                  <a:pt x="42711" y="120000"/>
                  <a:pt x="40677" y="117333"/>
                </a:cubicBezTo>
                <a:cubicBezTo>
                  <a:pt x="30508" y="104000"/>
                  <a:pt x="30508" y="104000"/>
                  <a:pt x="30508" y="104000"/>
                </a:cubicBezTo>
                <a:cubicBezTo>
                  <a:pt x="2033" y="69333"/>
                  <a:pt x="2033" y="69333"/>
                  <a:pt x="2033" y="69333"/>
                </a:cubicBezTo>
                <a:cubicBezTo>
                  <a:pt x="0" y="66666"/>
                  <a:pt x="0" y="64000"/>
                  <a:pt x="0" y="61333"/>
                </a:cubicBezTo>
                <a:cubicBezTo>
                  <a:pt x="0" y="58666"/>
                  <a:pt x="0" y="56000"/>
                  <a:pt x="2033" y="53333"/>
                </a:cubicBezTo>
                <a:cubicBezTo>
                  <a:pt x="12203" y="40000"/>
                  <a:pt x="12203" y="40000"/>
                  <a:pt x="12203" y="40000"/>
                </a:cubicBezTo>
                <a:cubicBezTo>
                  <a:pt x="14237" y="37333"/>
                  <a:pt x="16271" y="37333"/>
                  <a:pt x="18305" y="37333"/>
                </a:cubicBezTo>
                <a:cubicBezTo>
                  <a:pt x="20338" y="37333"/>
                  <a:pt x="22372" y="37333"/>
                  <a:pt x="22372" y="40000"/>
                </a:cubicBezTo>
                <a:cubicBezTo>
                  <a:pt x="46779" y="69333"/>
                  <a:pt x="46779" y="69333"/>
                  <a:pt x="46779" y="69333"/>
                </a:cubicBezTo>
                <a:cubicBezTo>
                  <a:pt x="95593" y="2666"/>
                  <a:pt x="95593" y="2666"/>
                  <a:pt x="95593" y="2666"/>
                </a:cubicBezTo>
                <a:cubicBezTo>
                  <a:pt x="97627" y="2666"/>
                  <a:pt x="99661" y="0"/>
                  <a:pt x="101694" y="0"/>
                </a:cubicBezTo>
                <a:cubicBezTo>
                  <a:pt x="103728" y="0"/>
                  <a:pt x="105762" y="2666"/>
                  <a:pt x="107796" y="2666"/>
                </a:cubicBezTo>
                <a:cubicBezTo>
                  <a:pt x="117966" y="18666"/>
                  <a:pt x="117966" y="18666"/>
                  <a:pt x="117966" y="18666"/>
                </a:cubicBezTo>
                <a:cubicBezTo>
                  <a:pt x="117966" y="18666"/>
                  <a:pt x="120000" y="21333"/>
                  <a:pt x="120000" y="24000"/>
                </a:cubicBezTo>
                <a:cubicBezTo>
                  <a:pt x="120000" y="26666"/>
                  <a:pt x="117966" y="29333"/>
                  <a:pt x="117966" y="32000"/>
                </a:cubicBezTo>
                <a:close/>
              </a:path>
            </a:pathLst>
          </a:cu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68" name="Shape 2068"/>
          <p:cNvSpPr/>
          <p:nvPr/>
        </p:nvSpPr>
        <p:spPr>
          <a:xfrm>
            <a:off x="3709967" y="1556147"/>
            <a:ext cx="352158" cy="306561"/>
          </a:xfrm>
          <a:custGeom>
            <a:avLst/>
            <a:gdLst/>
            <a:ahLst/>
            <a:cxnLst/>
            <a:rect l="0" t="0" r="0" b="0"/>
            <a:pathLst>
              <a:path w="120000" h="120000" extrusionOk="0">
                <a:moveTo>
                  <a:pt x="60000" y="99661"/>
                </a:moveTo>
                <a:cubicBezTo>
                  <a:pt x="58235" y="99661"/>
                  <a:pt x="54705" y="99661"/>
                  <a:pt x="51176" y="99661"/>
                </a:cubicBezTo>
                <a:cubicBezTo>
                  <a:pt x="42352" y="107796"/>
                  <a:pt x="31764" y="113898"/>
                  <a:pt x="19411" y="117966"/>
                </a:cubicBezTo>
                <a:cubicBezTo>
                  <a:pt x="17647" y="117966"/>
                  <a:pt x="15882" y="120000"/>
                  <a:pt x="12352" y="120000"/>
                </a:cubicBezTo>
                <a:cubicBezTo>
                  <a:pt x="10588" y="120000"/>
                  <a:pt x="10588" y="117966"/>
                  <a:pt x="8823" y="115932"/>
                </a:cubicBezTo>
                <a:cubicBezTo>
                  <a:pt x="8823" y="115932"/>
                  <a:pt x="8823" y="115932"/>
                  <a:pt x="8823" y="115932"/>
                </a:cubicBezTo>
                <a:cubicBezTo>
                  <a:pt x="8823" y="113898"/>
                  <a:pt x="10588" y="113898"/>
                  <a:pt x="10588" y="111864"/>
                </a:cubicBezTo>
                <a:cubicBezTo>
                  <a:pt x="15882" y="105762"/>
                  <a:pt x="19411" y="101694"/>
                  <a:pt x="22941" y="89491"/>
                </a:cubicBezTo>
                <a:cubicBezTo>
                  <a:pt x="8823" y="79322"/>
                  <a:pt x="0" y="65084"/>
                  <a:pt x="0" y="50847"/>
                </a:cubicBezTo>
                <a:cubicBezTo>
                  <a:pt x="0" y="22372"/>
                  <a:pt x="28235" y="0"/>
                  <a:pt x="60000" y="0"/>
                </a:cubicBezTo>
                <a:cubicBezTo>
                  <a:pt x="93529" y="0"/>
                  <a:pt x="120000" y="22372"/>
                  <a:pt x="120000" y="50847"/>
                </a:cubicBezTo>
                <a:cubicBezTo>
                  <a:pt x="120000" y="77288"/>
                  <a:pt x="93529" y="99661"/>
                  <a:pt x="60000" y="99661"/>
                </a:cubicBezTo>
                <a:close/>
              </a:path>
            </a:pathLst>
          </a:cu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69" name="Shape 2069"/>
          <p:cNvSpPr/>
          <p:nvPr/>
        </p:nvSpPr>
        <p:spPr>
          <a:xfrm>
            <a:off x="6214808" y="1556148"/>
            <a:ext cx="409173" cy="409010"/>
          </a:xfrm>
          <a:custGeom>
            <a:avLst/>
            <a:gdLst/>
            <a:ahLst/>
            <a:cxnLst/>
            <a:rect l="0" t="0" r="0" b="0"/>
            <a:pathLst>
              <a:path w="120000" h="120000" extrusionOk="0">
                <a:moveTo>
                  <a:pt x="99857" y="0"/>
                </a:moveTo>
                <a:lnTo>
                  <a:pt x="99857" y="0"/>
                </a:lnTo>
                <a:cubicBezTo>
                  <a:pt x="19928" y="0"/>
                  <a:pt x="19928" y="0"/>
                  <a:pt x="19928" y="0"/>
                </a:cubicBezTo>
                <a:cubicBezTo>
                  <a:pt x="8571" y="0"/>
                  <a:pt x="0" y="8785"/>
                  <a:pt x="0" y="19928"/>
                </a:cubicBezTo>
                <a:cubicBezTo>
                  <a:pt x="0" y="99857"/>
                  <a:pt x="0" y="99857"/>
                  <a:pt x="0" y="99857"/>
                </a:cubicBezTo>
                <a:cubicBezTo>
                  <a:pt x="0" y="111214"/>
                  <a:pt x="8571" y="119785"/>
                  <a:pt x="19928" y="119785"/>
                </a:cubicBezTo>
                <a:cubicBezTo>
                  <a:pt x="99857" y="119785"/>
                  <a:pt x="99857" y="119785"/>
                  <a:pt x="99857" y="119785"/>
                </a:cubicBezTo>
                <a:cubicBezTo>
                  <a:pt x="111000" y="119785"/>
                  <a:pt x="119785" y="111214"/>
                  <a:pt x="119785" y="99857"/>
                </a:cubicBezTo>
                <a:cubicBezTo>
                  <a:pt x="119785" y="19928"/>
                  <a:pt x="119785" y="19928"/>
                  <a:pt x="119785" y="19928"/>
                </a:cubicBezTo>
                <a:cubicBezTo>
                  <a:pt x="119785" y="8785"/>
                  <a:pt x="111000" y="0"/>
                  <a:pt x="99857" y="0"/>
                </a:cubicBezTo>
                <a:close/>
                <a:moveTo>
                  <a:pt x="104785" y="30000"/>
                </a:moveTo>
                <a:lnTo>
                  <a:pt x="104785" y="30000"/>
                </a:lnTo>
                <a:cubicBezTo>
                  <a:pt x="104785" y="46285"/>
                  <a:pt x="104785" y="46285"/>
                  <a:pt x="104785" y="46285"/>
                </a:cubicBezTo>
                <a:cubicBezTo>
                  <a:pt x="32357" y="46285"/>
                  <a:pt x="32357" y="46285"/>
                  <a:pt x="32357" y="46285"/>
                </a:cubicBezTo>
                <a:cubicBezTo>
                  <a:pt x="32357" y="30000"/>
                  <a:pt x="32357" y="30000"/>
                  <a:pt x="32357" y="30000"/>
                </a:cubicBezTo>
                <a:lnTo>
                  <a:pt x="104785" y="30000"/>
                </a:lnTo>
                <a:close/>
                <a:moveTo>
                  <a:pt x="28714" y="68785"/>
                </a:moveTo>
                <a:lnTo>
                  <a:pt x="28714" y="68785"/>
                </a:lnTo>
                <a:cubicBezTo>
                  <a:pt x="28714" y="84857"/>
                  <a:pt x="28714" y="84857"/>
                  <a:pt x="28714" y="84857"/>
                </a:cubicBezTo>
                <a:cubicBezTo>
                  <a:pt x="14785" y="84857"/>
                  <a:pt x="14785" y="84857"/>
                  <a:pt x="14785" y="84857"/>
                </a:cubicBezTo>
                <a:cubicBezTo>
                  <a:pt x="14785" y="68785"/>
                  <a:pt x="14785" y="68785"/>
                  <a:pt x="14785" y="68785"/>
                </a:cubicBezTo>
                <a:lnTo>
                  <a:pt x="28714" y="68785"/>
                </a:lnTo>
                <a:close/>
                <a:moveTo>
                  <a:pt x="14785" y="66214"/>
                </a:moveTo>
                <a:lnTo>
                  <a:pt x="14785" y="66214"/>
                </a:lnTo>
                <a:cubicBezTo>
                  <a:pt x="14785" y="49928"/>
                  <a:pt x="14785" y="49928"/>
                  <a:pt x="14785" y="49928"/>
                </a:cubicBezTo>
                <a:cubicBezTo>
                  <a:pt x="28714" y="49928"/>
                  <a:pt x="28714" y="49928"/>
                  <a:pt x="28714" y="49928"/>
                </a:cubicBezTo>
                <a:cubicBezTo>
                  <a:pt x="28714" y="66214"/>
                  <a:pt x="28714" y="66214"/>
                  <a:pt x="28714" y="66214"/>
                </a:cubicBezTo>
                <a:lnTo>
                  <a:pt x="14785" y="66214"/>
                </a:lnTo>
                <a:close/>
                <a:moveTo>
                  <a:pt x="32357" y="68785"/>
                </a:moveTo>
                <a:lnTo>
                  <a:pt x="32357" y="68785"/>
                </a:lnTo>
                <a:cubicBezTo>
                  <a:pt x="104785" y="68785"/>
                  <a:pt x="104785" y="68785"/>
                  <a:pt x="104785" y="68785"/>
                </a:cubicBezTo>
                <a:cubicBezTo>
                  <a:pt x="104785" y="84857"/>
                  <a:pt x="104785" y="84857"/>
                  <a:pt x="104785" y="84857"/>
                </a:cubicBezTo>
                <a:cubicBezTo>
                  <a:pt x="32357" y="84857"/>
                  <a:pt x="32357" y="84857"/>
                  <a:pt x="32357" y="84857"/>
                </a:cubicBezTo>
                <a:lnTo>
                  <a:pt x="32357" y="68785"/>
                </a:lnTo>
                <a:close/>
                <a:moveTo>
                  <a:pt x="32357" y="66214"/>
                </a:moveTo>
                <a:lnTo>
                  <a:pt x="32357" y="66214"/>
                </a:lnTo>
                <a:cubicBezTo>
                  <a:pt x="32357" y="49928"/>
                  <a:pt x="32357" y="49928"/>
                  <a:pt x="32357" y="49928"/>
                </a:cubicBezTo>
                <a:cubicBezTo>
                  <a:pt x="104785" y="49928"/>
                  <a:pt x="104785" y="49928"/>
                  <a:pt x="104785" y="49928"/>
                </a:cubicBezTo>
                <a:cubicBezTo>
                  <a:pt x="104785" y="66214"/>
                  <a:pt x="104785" y="66214"/>
                  <a:pt x="104785" y="66214"/>
                </a:cubicBezTo>
                <a:lnTo>
                  <a:pt x="32357" y="66214"/>
                </a:lnTo>
                <a:close/>
                <a:moveTo>
                  <a:pt x="28714" y="30000"/>
                </a:moveTo>
                <a:lnTo>
                  <a:pt x="28714" y="30000"/>
                </a:lnTo>
                <a:cubicBezTo>
                  <a:pt x="28714" y="46285"/>
                  <a:pt x="28714" y="46285"/>
                  <a:pt x="28714" y="46285"/>
                </a:cubicBezTo>
                <a:cubicBezTo>
                  <a:pt x="14785" y="46285"/>
                  <a:pt x="14785" y="46285"/>
                  <a:pt x="14785" y="46285"/>
                </a:cubicBezTo>
                <a:cubicBezTo>
                  <a:pt x="14785" y="30000"/>
                  <a:pt x="14785" y="30000"/>
                  <a:pt x="14785" y="30000"/>
                </a:cubicBezTo>
                <a:lnTo>
                  <a:pt x="28714" y="30000"/>
                </a:lnTo>
                <a:close/>
                <a:moveTo>
                  <a:pt x="14785" y="99857"/>
                </a:moveTo>
                <a:lnTo>
                  <a:pt x="14785" y="99857"/>
                </a:lnTo>
                <a:cubicBezTo>
                  <a:pt x="14785" y="88714"/>
                  <a:pt x="14785" y="88714"/>
                  <a:pt x="14785" y="88714"/>
                </a:cubicBezTo>
                <a:cubicBezTo>
                  <a:pt x="28714" y="88714"/>
                  <a:pt x="28714" y="88714"/>
                  <a:pt x="28714" y="88714"/>
                </a:cubicBezTo>
                <a:cubicBezTo>
                  <a:pt x="28714" y="104785"/>
                  <a:pt x="28714" y="104785"/>
                  <a:pt x="28714" y="104785"/>
                </a:cubicBezTo>
                <a:cubicBezTo>
                  <a:pt x="19928" y="104785"/>
                  <a:pt x="19928" y="104785"/>
                  <a:pt x="19928" y="104785"/>
                </a:cubicBezTo>
                <a:cubicBezTo>
                  <a:pt x="17357" y="104785"/>
                  <a:pt x="14785" y="102428"/>
                  <a:pt x="14785" y="99857"/>
                </a:cubicBezTo>
                <a:close/>
                <a:moveTo>
                  <a:pt x="99857" y="104785"/>
                </a:moveTo>
                <a:lnTo>
                  <a:pt x="99857" y="104785"/>
                </a:lnTo>
                <a:cubicBezTo>
                  <a:pt x="32357" y="104785"/>
                  <a:pt x="32357" y="104785"/>
                  <a:pt x="32357" y="104785"/>
                </a:cubicBezTo>
                <a:cubicBezTo>
                  <a:pt x="32357" y="88714"/>
                  <a:pt x="32357" y="88714"/>
                  <a:pt x="32357" y="88714"/>
                </a:cubicBezTo>
                <a:cubicBezTo>
                  <a:pt x="104785" y="88714"/>
                  <a:pt x="104785" y="88714"/>
                  <a:pt x="104785" y="88714"/>
                </a:cubicBezTo>
                <a:cubicBezTo>
                  <a:pt x="104785" y="99857"/>
                  <a:pt x="104785" y="99857"/>
                  <a:pt x="104785" y="99857"/>
                </a:cubicBezTo>
                <a:cubicBezTo>
                  <a:pt x="104785" y="102428"/>
                  <a:pt x="103500" y="104785"/>
                  <a:pt x="99857" y="104785"/>
                </a:cubicBezTo>
                <a:close/>
              </a:path>
            </a:pathLst>
          </a:custGeom>
          <a:solidFill>
            <a:schemeClr val="lt1"/>
          </a:solidFill>
          <a:ln>
            <a:noFill/>
          </a:ln>
        </p:spPr>
        <p:txBody>
          <a:bodyPr lIns="114275" tIns="57150" rIns="114275" bIns="57150"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Calibri"/>
              <a:ea typeface="Calibri"/>
              <a:cs typeface="Calibri"/>
              <a:sym typeface="Calibri"/>
            </a:endParaRPr>
          </a:p>
        </p:txBody>
      </p:sp>
      <p:sp>
        <p:nvSpPr>
          <p:cNvPr id="2070" name="Shape 2070"/>
          <p:cNvSpPr/>
          <p:nvPr/>
        </p:nvSpPr>
        <p:spPr>
          <a:xfrm>
            <a:off x="7480063" y="1556147"/>
            <a:ext cx="382721" cy="379656"/>
          </a:xfrm>
          <a:custGeom>
            <a:avLst/>
            <a:gdLst/>
            <a:ahLst/>
            <a:cxnLst/>
            <a:rect l="0" t="0" r="0" b="0"/>
            <a:pathLst>
              <a:path w="120000" h="120000" extrusionOk="0">
                <a:moveTo>
                  <a:pt x="105000" y="0"/>
                </a:moveTo>
                <a:cubicBezTo>
                  <a:pt x="15000" y="0"/>
                  <a:pt x="15000" y="0"/>
                  <a:pt x="15000" y="0"/>
                </a:cubicBezTo>
                <a:cubicBezTo>
                  <a:pt x="7500" y="0"/>
                  <a:pt x="0" y="7500"/>
                  <a:pt x="0" y="15000"/>
                </a:cubicBezTo>
                <a:cubicBezTo>
                  <a:pt x="0" y="105000"/>
                  <a:pt x="0" y="105000"/>
                  <a:pt x="0" y="105000"/>
                </a:cubicBezTo>
                <a:cubicBezTo>
                  <a:pt x="0" y="112500"/>
                  <a:pt x="7500" y="120000"/>
                  <a:pt x="15000" y="120000"/>
                </a:cubicBezTo>
                <a:cubicBezTo>
                  <a:pt x="105000" y="120000"/>
                  <a:pt x="105000" y="120000"/>
                  <a:pt x="105000" y="120000"/>
                </a:cubicBezTo>
                <a:cubicBezTo>
                  <a:pt x="112500" y="120000"/>
                  <a:pt x="120000" y="112500"/>
                  <a:pt x="120000" y="105000"/>
                </a:cubicBezTo>
                <a:cubicBezTo>
                  <a:pt x="120000" y="15000"/>
                  <a:pt x="120000" y="15000"/>
                  <a:pt x="120000" y="15000"/>
                </a:cubicBezTo>
                <a:cubicBezTo>
                  <a:pt x="120000" y="7500"/>
                  <a:pt x="112500" y="0"/>
                  <a:pt x="105000" y="0"/>
                </a:cubicBezTo>
                <a:close/>
                <a:moveTo>
                  <a:pt x="48750" y="91875"/>
                </a:moveTo>
                <a:cubicBezTo>
                  <a:pt x="41250" y="99375"/>
                  <a:pt x="41250" y="99375"/>
                  <a:pt x="41250" y="99375"/>
                </a:cubicBezTo>
                <a:cubicBezTo>
                  <a:pt x="30000" y="88125"/>
                  <a:pt x="30000" y="88125"/>
                  <a:pt x="30000" y="88125"/>
                </a:cubicBezTo>
                <a:cubicBezTo>
                  <a:pt x="20625" y="99375"/>
                  <a:pt x="20625" y="99375"/>
                  <a:pt x="20625" y="99375"/>
                </a:cubicBezTo>
                <a:cubicBezTo>
                  <a:pt x="13125" y="91875"/>
                  <a:pt x="13125" y="91875"/>
                  <a:pt x="13125" y="91875"/>
                </a:cubicBezTo>
                <a:cubicBezTo>
                  <a:pt x="24375" y="82500"/>
                  <a:pt x="24375" y="82500"/>
                  <a:pt x="24375" y="82500"/>
                </a:cubicBezTo>
                <a:cubicBezTo>
                  <a:pt x="13125" y="71250"/>
                  <a:pt x="13125" y="71250"/>
                  <a:pt x="13125" y="71250"/>
                </a:cubicBezTo>
                <a:cubicBezTo>
                  <a:pt x="20625" y="63750"/>
                  <a:pt x="20625" y="63750"/>
                  <a:pt x="20625" y="63750"/>
                </a:cubicBezTo>
                <a:cubicBezTo>
                  <a:pt x="30000" y="75000"/>
                  <a:pt x="30000" y="75000"/>
                  <a:pt x="30000" y="75000"/>
                </a:cubicBezTo>
                <a:cubicBezTo>
                  <a:pt x="41250" y="63750"/>
                  <a:pt x="41250" y="63750"/>
                  <a:pt x="41250" y="63750"/>
                </a:cubicBezTo>
                <a:cubicBezTo>
                  <a:pt x="48750" y="71250"/>
                  <a:pt x="48750" y="71250"/>
                  <a:pt x="48750" y="71250"/>
                </a:cubicBezTo>
                <a:cubicBezTo>
                  <a:pt x="37500" y="82500"/>
                  <a:pt x="37500" y="82500"/>
                  <a:pt x="37500" y="82500"/>
                </a:cubicBezTo>
                <a:lnTo>
                  <a:pt x="48750" y="91875"/>
                </a:lnTo>
                <a:close/>
                <a:moveTo>
                  <a:pt x="52500" y="37500"/>
                </a:moveTo>
                <a:cubicBezTo>
                  <a:pt x="37500" y="37500"/>
                  <a:pt x="37500" y="37500"/>
                  <a:pt x="37500" y="37500"/>
                </a:cubicBezTo>
                <a:cubicBezTo>
                  <a:pt x="37500" y="52500"/>
                  <a:pt x="37500" y="52500"/>
                  <a:pt x="37500" y="52500"/>
                </a:cubicBezTo>
                <a:cubicBezTo>
                  <a:pt x="30000" y="52500"/>
                  <a:pt x="30000" y="52500"/>
                  <a:pt x="30000" y="52500"/>
                </a:cubicBezTo>
                <a:cubicBezTo>
                  <a:pt x="30000" y="37500"/>
                  <a:pt x="30000" y="37500"/>
                  <a:pt x="30000" y="37500"/>
                </a:cubicBezTo>
                <a:cubicBezTo>
                  <a:pt x="15000" y="37500"/>
                  <a:pt x="15000" y="37500"/>
                  <a:pt x="15000" y="37500"/>
                </a:cubicBezTo>
                <a:cubicBezTo>
                  <a:pt x="15000" y="30000"/>
                  <a:pt x="15000" y="30000"/>
                  <a:pt x="15000" y="30000"/>
                </a:cubicBezTo>
                <a:cubicBezTo>
                  <a:pt x="30000" y="30000"/>
                  <a:pt x="30000" y="30000"/>
                  <a:pt x="30000" y="30000"/>
                </a:cubicBezTo>
                <a:cubicBezTo>
                  <a:pt x="30000" y="15000"/>
                  <a:pt x="30000" y="15000"/>
                  <a:pt x="30000" y="15000"/>
                </a:cubicBezTo>
                <a:cubicBezTo>
                  <a:pt x="37500" y="15000"/>
                  <a:pt x="37500" y="15000"/>
                  <a:pt x="37500" y="15000"/>
                </a:cubicBezTo>
                <a:cubicBezTo>
                  <a:pt x="37500" y="30000"/>
                  <a:pt x="37500" y="30000"/>
                  <a:pt x="37500" y="30000"/>
                </a:cubicBezTo>
                <a:cubicBezTo>
                  <a:pt x="52500" y="30000"/>
                  <a:pt x="52500" y="30000"/>
                  <a:pt x="52500" y="30000"/>
                </a:cubicBezTo>
                <a:lnTo>
                  <a:pt x="52500" y="37500"/>
                </a:lnTo>
                <a:close/>
                <a:moveTo>
                  <a:pt x="67500" y="30000"/>
                </a:moveTo>
                <a:cubicBezTo>
                  <a:pt x="105000" y="30000"/>
                  <a:pt x="105000" y="30000"/>
                  <a:pt x="105000" y="30000"/>
                </a:cubicBezTo>
                <a:cubicBezTo>
                  <a:pt x="105000" y="37500"/>
                  <a:pt x="105000" y="37500"/>
                  <a:pt x="105000" y="37500"/>
                </a:cubicBezTo>
                <a:cubicBezTo>
                  <a:pt x="67500" y="37500"/>
                  <a:pt x="67500" y="37500"/>
                  <a:pt x="67500" y="37500"/>
                </a:cubicBezTo>
                <a:lnTo>
                  <a:pt x="67500" y="30000"/>
                </a:lnTo>
                <a:close/>
                <a:moveTo>
                  <a:pt x="91875" y="60000"/>
                </a:moveTo>
                <a:cubicBezTo>
                  <a:pt x="91875" y="67500"/>
                  <a:pt x="91875" y="67500"/>
                  <a:pt x="91875" y="67500"/>
                </a:cubicBezTo>
                <a:cubicBezTo>
                  <a:pt x="84375" y="67500"/>
                  <a:pt x="84375" y="67500"/>
                  <a:pt x="84375" y="67500"/>
                </a:cubicBezTo>
                <a:cubicBezTo>
                  <a:pt x="84375" y="60000"/>
                  <a:pt x="84375" y="60000"/>
                  <a:pt x="84375" y="60000"/>
                </a:cubicBezTo>
                <a:lnTo>
                  <a:pt x="91875" y="60000"/>
                </a:lnTo>
                <a:close/>
                <a:moveTo>
                  <a:pt x="91875" y="97500"/>
                </a:moveTo>
                <a:cubicBezTo>
                  <a:pt x="84375" y="97500"/>
                  <a:pt x="84375" y="97500"/>
                  <a:pt x="84375" y="97500"/>
                </a:cubicBezTo>
                <a:cubicBezTo>
                  <a:pt x="84375" y="90000"/>
                  <a:pt x="84375" y="90000"/>
                  <a:pt x="84375" y="90000"/>
                </a:cubicBezTo>
                <a:cubicBezTo>
                  <a:pt x="91875" y="90000"/>
                  <a:pt x="91875" y="90000"/>
                  <a:pt x="91875" y="90000"/>
                </a:cubicBezTo>
                <a:lnTo>
                  <a:pt x="91875" y="97500"/>
                </a:lnTo>
                <a:close/>
                <a:moveTo>
                  <a:pt x="106875" y="82500"/>
                </a:moveTo>
                <a:cubicBezTo>
                  <a:pt x="69375" y="82500"/>
                  <a:pt x="69375" y="82500"/>
                  <a:pt x="69375" y="82500"/>
                </a:cubicBezTo>
                <a:cubicBezTo>
                  <a:pt x="69375" y="75000"/>
                  <a:pt x="69375" y="75000"/>
                  <a:pt x="69375" y="75000"/>
                </a:cubicBezTo>
                <a:cubicBezTo>
                  <a:pt x="106875" y="75000"/>
                  <a:pt x="106875" y="75000"/>
                  <a:pt x="106875" y="75000"/>
                </a:cubicBezTo>
                <a:lnTo>
                  <a:pt x="106875" y="8250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nvGrpSpPr>
          <p:cNvPr id="2071" name="Shape 2071"/>
          <p:cNvGrpSpPr/>
          <p:nvPr/>
        </p:nvGrpSpPr>
        <p:grpSpPr>
          <a:xfrm>
            <a:off x="1223243" y="1556147"/>
            <a:ext cx="328141" cy="374921"/>
            <a:chOff x="4630737" y="2989064"/>
            <a:chExt cx="177800" cy="203198"/>
          </a:xfrm>
        </p:grpSpPr>
        <p:sp>
          <p:nvSpPr>
            <p:cNvPr id="2072" name="Shape 2072"/>
            <p:cNvSpPr/>
            <p:nvPr/>
          </p:nvSpPr>
          <p:spPr>
            <a:xfrm>
              <a:off x="4630737" y="2989064"/>
              <a:ext cx="177800" cy="203198"/>
            </a:xfrm>
            <a:custGeom>
              <a:avLst/>
              <a:gdLst/>
              <a:ahLst/>
              <a:cxnLst/>
              <a:rect l="0" t="0" r="0" b="0"/>
              <a:pathLst>
                <a:path w="120000" h="120000" extrusionOk="0">
                  <a:moveTo>
                    <a:pt x="107142" y="0"/>
                  </a:moveTo>
                  <a:cubicBezTo>
                    <a:pt x="12857" y="0"/>
                    <a:pt x="12857" y="0"/>
                    <a:pt x="12857" y="0"/>
                  </a:cubicBezTo>
                  <a:cubicBezTo>
                    <a:pt x="6428" y="0"/>
                    <a:pt x="0" y="5625"/>
                    <a:pt x="0" y="11250"/>
                  </a:cubicBezTo>
                  <a:cubicBezTo>
                    <a:pt x="0" y="108750"/>
                    <a:pt x="0" y="108750"/>
                    <a:pt x="0" y="108750"/>
                  </a:cubicBezTo>
                  <a:cubicBezTo>
                    <a:pt x="0" y="114375"/>
                    <a:pt x="6428" y="120000"/>
                    <a:pt x="12857" y="120000"/>
                  </a:cubicBezTo>
                  <a:cubicBezTo>
                    <a:pt x="107142" y="120000"/>
                    <a:pt x="107142" y="120000"/>
                    <a:pt x="107142" y="120000"/>
                  </a:cubicBezTo>
                  <a:cubicBezTo>
                    <a:pt x="113571" y="120000"/>
                    <a:pt x="119999" y="114375"/>
                    <a:pt x="119999" y="108750"/>
                  </a:cubicBezTo>
                  <a:cubicBezTo>
                    <a:pt x="119999" y="11250"/>
                    <a:pt x="119999" y="11250"/>
                    <a:pt x="119999" y="11250"/>
                  </a:cubicBezTo>
                  <a:cubicBezTo>
                    <a:pt x="119999" y="5625"/>
                    <a:pt x="113571" y="0"/>
                    <a:pt x="107142" y="0"/>
                  </a:cubicBezTo>
                  <a:close/>
                  <a:moveTo>
                    <a:pt x="111428" y="108750"/>
                  </a:moveTo>
                  <a:cubicBezTo>
                    <a:pt x="111428" y="110625"/>
                    <a:pt x="109285" y="112500"/>
                    <a:pt x="107142" y="112500"/>
                  </a:cubicBezTo>
                  <a:cubicBezTo>
                    <a:pt x="12857" y="112500"/>
                    <a:pt x="12857" y="112500"/>
                    <a:pt x="12857" y="112500"/>
                  </a:cubicBezTo>
                  <a:cubicBezTo>
                    <a:pt x="10714" y="112500"/>
                    <a:pt x="8571" y="110625"/>
                    <a:pt x="8571" y="108750"/>
                  </a:cubicBezTo>
                  <a:cubicBezTo>
                    <a:pt x="8571" y="11250"/>
                    <a:pt x="8571" y="11250"/>
                    <a:pt x="8571" y="11250"/>
                  </a:cubicBezTo>
                  <a:cubicBezTo>
                    <a:pt x="8571" y="9375"/>
                    <a:pt x="10714" y="7500"/>
                    <a:pt x="12857" y="7500"/>
                  </a:cubicBezTo>
                  <a:cubicBezTo>
                    <a:pt x="107142" y="7500"/>
                    <a:pt x="107142" y="7500"/>
                    <a:pt x="107142" y="7500"/>
                  </a:cubicBezTo>
                  <a:cubicBezTo>
                    <a:pt x="109285" y="7500"/>
                    <a:pt x="111428" y="9375"/>
                    <a:pt x="111428" y="11250"/>
                  </a:cubicBezTo>
                  <a:lnTo>
                    <a:pt x="111428" y="10875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73" name="Shape 2073"/>
            <p:cNvSpPr/>
            <p:nvPr/>
          </p:nvSpPr>
          <p:spPr>
            <a:xfrm>
              <a:off x="4656137" y="3014464"/>
              <a:ext cx="127000" cy="380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4" name="Shape 2074"/>
            <p:cNvSpPr/>
            <p:nvPr/>
          </p:nvSpPr>
          <p:spPr>
            <a:xfrm>
              <a:off x="4656137" y="30652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5" name="Shape 2075"/>
            <p:cNvSpPr/>
            <p:nvPr/>
          </p:nvSpPr>
          <p:spPr>
            <a:xfrm>
              <a:off x="4656137" y="31033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6" name="Shape 2076"/>
            <p:cNvSpPr/>
            <p:nvPr/>
          </p:nvSpPr>
          <p:spPr>
            <a:xfrm>
              <a:off x="4656137" y="31414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7" name="Shape 2077"/>
            <p:cNvSpPr/>
            <p:nvPr/>
          </p:nvSpPr>
          <p:spPr>
            <a:xfrm>
              <a:off x="4694237" y="30652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8" name="Shape 2078"/>
            <p:cNvSpPr/>
            <p:nvPr/>
          </p:nvSpPr>
          <p:spPr>
            <a:xfrm>
              <a:off x="4694237" y="31033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79" name="Shape 2079"/>
            <p:cNvSpPr/>
            <p:nvPr/>
          </p:nvSpPr>
          <p:spPr>
            <a:xfrm>
              <a:off x="4694237" y="31414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0" name="Shape 2080"/>
            <p:cNvSpPr/>
            <p:nvPr/>
          </p:nvSpPr>
          <p:spPr>
            <a:xfrm>
              <a:off x="4732337" y="3065264"/>
              <a:ext cx="507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1" name="Shape 2081"/>
            <p:cNvSpPr/>
            <p:nvPr/>
          </p:nvSpPr>
          <p:spPr>
            <a:xfrm>
              <a:off x="4732337" y="31033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2" name="Shape 2082"/>
            <p:cNvSpPr/>
            <p:nvPr/>
          </p:nvSpPr>
          <p:spPr>
            <a:xfrm>
              <a:off x="4732337" y="3141464"/>
              <a:ext cx="25398" cy="253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3" name="Shape 2083"/>
            <p:cNvSpPr/>
            <p:nvPr/>
          </p:nvSpPr>
          <p:spPr>
            <a:xfrm>
              <a:off x="4770437" y="3103364"/>
              <a:ext cx="12698" cy="126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4" name="Shape 2084"/>
            <p:cNvSpPr/>
            <p:nvPr/>
          </p:nvSpPr>
          <p:spPr>
            <a:xfrm>
              <a:off x="4770437" y="3128764"/>
              <a:ext cx="12698" cy="126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085" name="Shape 2085"/>
            <p:cNvSpPr/>
            <p:nvPr/>
          </p:nvSpPr>
          <p:spPr>
            <a:xfrm>
              <a:off x="4770437" y="3154164"/>
              <a:ext cx="12698" cy="12698"/>
            </a:xfrm>
            <a:prstGeom prst="rect">
              <a:avLst/>
            </a:pr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grpSp>
      <p:grpSp>
        <p:nvGrpSpPr>
          <p:cNvPr id="2086" name="Shape 2086"/>
          <p:cNvGrpSpPr/>
          <p:nvPr/>
        </p:nvGrpSpPr>
        <p:grpSpPr>
          <a:xfrm>
            <a:off x="4964000" y="1556146"/>
            <a:ext cx="379811" cy="401678"/>
            <a:chOff x="962025" y="6322144"/>
            <a:chExt cx="192088" cy="203198"/>
          </a:xfrm>
        </p:grpSpPr>
        <p:sp>
          <p:nvSpPr>
            <p:cNvPr id="2087" name="Shape 2087"/>
            <p:cNvSpPr/>
            <p:nvPr/>
          </p:nvSpPr>
          <p:spPr>
            <a:xfrm>
              <a:off x="996950" y="6404694"/>
              <a:ext cx="41275" cy="88900"/>
            </a:xfrm>
            <a:custGeom>
              <a:avLst/>
              <a:gdLst/>
              <a:ahLst/>
              <a:cxnLst/>
              <a:rect l="0" t="0" r="0" b="0"/>
              <a:pathLst>
                <a:path w="120000" h="120000" extrusionOk="0">
                  <a:moveTo>
                    <a:pt x="55384" y="29999"/>
                  </a:moveTo>
                  <a:lnTo>
                    <a:pt x="55384" y="119999"/>
                  </a:lnTo>
                  <a:lnTo>
                    <a:pt x="120000" y="119999"/>
                  </a:lnTo>
                  <a:lnTo>
                    <a:pt x="120000" y="0"/>
                  </a:lnTo>
                  <a:lnTo>
                    <a:pt x="73846" y="0"/>
                  </a:lnTo>
                  <a:lnTo>
                    <a:pt x="0" y="8571"/>
                  </a:lnTo>
                  <a:lnTo>
                    <a:pt x="9230" y="34285"/>
                  </a:lnTo>
                  <a:lnTo>
                    <a:pt x="55384" y="29999"/>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88" name="Shape 2088"/>
            <p:cNvSpPr/>
            <p:nvPr/>
          </p:nvSpPr>
          <p:spPr>
            <a:xfrm>
              <a:off x="1060450" y="6404694"/>
              <a:ext cx="68263" cy="88900"/>
            </a:xfrm>
            <a:custGeom>
              <a:avLst/>
              <a:gdLst/>
              <a:ahLst/>
              <a:cxnLst/>
              <a:rect l="0" t="0" r="0" b="0"/>
              <a:pathLst>
                <a:path w="120000" h="120000" extrusionOk="0">
                  <a:moveTo>
                    <a:pt x="5581" y="119999"/>
                  </a:moveTo>
                  <a:lnTo>
                    <a:pt x="50232" y="119999"/>
                  </a:lnTo>
                  <a:lnTo>
                    <a:pt x="120000" y="25714"/>
                  </a:lnTo>
                  <a:lnTo>
                    <a:pt x="120000" y="0"/>
                  </a:lnTo>
                  <a:lnTo>
                    <a:pt x="0" y="0"/>
                  </a:lnTo>
                  <a:lnTo>
                    <a:pt x="0" y="29999"/>
                  </a:lnTo>
                  <a:lnTo>
                    <a:pt x="72558" y="29999"/>
                  </a:lnTo>
                  <a:lnTo>
                    <a:pt x="5581" y="119999"/>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89" name="Shape 2089"/>
            <p:cNvSpPr/>
            <p:nvPr/>
          </p:nvSpPr>
          <p:spPr>
            <a:xfrm>
              <a:off x="962025" y="6322144"/>
              <a:ext cx="192088" cy="203198"/>
            </a:xfrm>
            <a:custGeom>
              <a:avLst/>
              <a:gdLst/>
              <a:ahLst/>
              <a:cxnLst/>
              <a:rect l="0" t="0" r="0" b="0"/>
              <a:pathLst>
                <a:path w="120000" h="120000" extrusionOk="0">
                  <a:moveTo>
                    <a:pt x="104000" y="15000"/>
                  </a:moveTo>
                  <a:cubicBezTo>
                    <a:pt x="104000" y="3750"/>
                    <a:pt x="104000" y="3750"/>
                    <a:pt x="104000" y="3750"/>
                  </a:cubicBezTo>
                  <a:cubicBezTo>
                    <a:pt x="104000" y="1875"/>
                    <a:pt x="102000" y="0"/>
                    <a:pt x="100000" y="0"/>
                  </a:cubicBezTo>
                  <a:cubicBezTo>
                    <a:pt x="84000" y="0"/>
                    <a:pt x="84000" y="0"/>
                    <a:pt x="84000" y="0"/>
                  </a:cubicBezTo>
                  <a:cubicBezTo>
                    <a:pt x="82000" y="0"/>
                    <a:pt x="80000" y="1875"/>
                    <a:pt x="80000" y="3750"/>
                  </a:cubicBezTo>
                  <a:cubicBezTo>
                    <a:pt x="80000" y="15000"/>
                    <a:pt x="80000" y="15000"/>
                    <a:pt x="80000" y="15000"/>
                  </a:cubicBezTo>
                  <a:cubicBezTo>
                    <a:pt x="40000" y="15000"/>
                    <a:pt x="40000" y="15000"/>
                    <a:pt x="40000" y="15000"/>
                  </a:cubicBezTo>
                  <a:cubicBezTo>
                    <a:pt x="40000" y="3750"/>
                    <a:pt x="40000" y="3750"/>
                    <a:pt x="40000" y="3750"/>
                  </a:cubicBezTo>
                  <a:cubicBezTo>
                    <a:pt x="40000" y="1875"/>
                    <a:pt x="38000" y="0"/>
                    <a:pt x="36000" y="0"/>
                  </a:cubicBezTo>
                  <a:cubicBezTo>
                    <a:pt x="20000" y="0"/>
                    <a:pt x="20000" y="0"/>
                    <a:pt x="20000" y="0"/>
                  </a:cubicBezTo>
                  <a:cubicBezTo>
                    <a:pt x="18000" y="0"/>
                    <a:pt x="16000" y="1875"/>
                    <a:pt x="16000" y="3750"/>
                  </a:cubicBezTo>
                  <a:cubicBezTo>
                    <a:pt x="16000" y="15000"/>
                    <a:pt x="16000" y="15000"/>
                    <a:pt x="16000" y="15000"/>
                  </a:cubicBezTo>
                  <a:cubicBezTo>
                    <a:pt x="0" y="15000"/>
                    <a:pt x="0" y="15000"/>
                    <a:pt x="0" y="15000"/>
                  </a:cubicBezTo>
                  <a:cubicBezTo>
                    <a:pt x="0" y="120000"/>
                    <a:pt x="0" y="120000"/>
                    <a:pt x="0" y="120000"/>
                  </a:cubicBezTo>
                  <a:cubicBezTo>
                    <a:pt x="120000" y="120000"/>
                    <a:pt x="120000" y="120000"/>
                    <a:pt x="120000" y="120000"/>
                  </a:cubicBezTo>
                  <a:cubicBezTo>
                    <a:pt x="120000" y="15000"/>
                    <a:pt x="120000" y="15000"/>
                    <a:pt x="120000" y="15000"/>
                  </a:cubicBezTo>
                  <a:lnTo>
                    <a:pt x="104000" y="15000"/>
                  </a:lnTo>
                  <a:close/>
                  <a:moveTo>
                    <a:pt x="88000" y="7500"/>
                  </a:moveTo>
                  <a:cubicBezTo>
                    <a:pt x="96000" y="7500"/>
                    <a:pt x="96000" y="7500"/>
                    <a:pt x="96000" y="7500"/>
                  </a:cubicBezTo>
                  <a:cubicBezTo>
                    <a:pt x="96000" y="22500"/>
                    <a:pt x="96000" y="22500"/>
                    <a:pt x="96000" y="22500"/>
                  </a:cubicBezTo>
                  <a:cubicBezTo>
                    <a:pt x="88000" y="22500"/>
                    <a:pt x="88000" y="22500"/>
                    <a:pt x="88000" y="22500"/>
                  </a:cubicBezTo>
                  <a:lnTo>
                    <a:pt x="88000" y="7500"/>
                  </a:lnTo>
                  <a:close/>
                  <a:moveTo>
                    <a:pt x="24000" y="7500"/>
                  </a:moveTo>
                  <a:cubicBezTo>
                    <a:pt x="32000" y="7500"/>
                    <a:pt x="32000" y="7500"/>
                    <a:pt x="32000" y="7500"/>
                  </a:cubicBezTo>
                  <a:cubicBezTo>
                    <a:pt x="32000" y="22500"/>
                    <a:pt x="32000" y="22500"/>
                    <a:pt x="32000" y="22500"/>
                  </a:cubicBezTo>
                  <a:cubicBezTo>
                    <a:pt x="24000" y="22500"/>
                    <a:pt x="24000" y="22500"/>
                    <a:pt x="24000" y="22500"/>
                  </a:cubicBezTo>
                  <a:lnTo>
                    <a:pt x="24000" y="7500"/>
                  </a:lnTo>
                  <a:close/>
                  <a:moveTo>
                    <a:pt x="112000" y="112500"/>
                  </a:moveTo>
                  <a:cubicBezTo>
                    <a:pt x="8000" y="112500"/>
                    <a:pt x="8000" y="112500"/>
                    <a:pt x="8000" y="112500"/>
                  </a:cubicBezTo>
                  <a:cubicBezTo>
                    <a:pt x="8000" y="37500"/>
                    <a:pt x="8000" y="37500"/>
                    <a:pt x="8000" y="37500"/>
                  </a:cubicBezTo>
                  <a:cubicBezTo>
                    <a:pt x="112000" y="37500"/>
                    <a:pt x="112000" y="37500"/>
                    <a:pt x="112000" y="37500"/>
                  </a:cubicBezTo>
                  <a:lnTo>
                    <a:pt x="112000" y="11250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sp>
        <p:nvSpPr>
          <p:cNvPr id="2090" name="Shape 2090"/>
          <p:cNvSpPr/>
          <p:nvPr/>
        </p:nvSpPr>
        <p:spPr>
          <a:xfrm>
            <a:off x="810891" y="4344177"/>
            <a:ext cx="322385" cy="472464"/>
          </a:xfrm>
          <a:custGeom>
            <a:avLst/>
            <a:gdLst/>
            <a:ahLst/>
            <a:cxnLst/>
            <a:rect l="0" t="0" r="0" b="0"/>
            <a:pathLst>
              <a:path w="120000" h="120000" extrusionOk="0">
                <a:moveTo>
                  <a:pt x="117272" y="30000"/>
                </a:moveTo>
                <a:cubicBezTo>
                  <a:pt x="117272" y="28125"/>
                  <a:pt x="114545" y="26250"/>
                  <a:pt x="114545" y="24375"/>
                </a:cubicBezTo>
                <a:cubicBezTo>
                  <a:pt x="103636" y="7500"/>
                  <a:pt x="79090" y="0"/>
                  <a:pt x="60000" y="0"/>
                </a:cubicBezTo>
                <a:cubicBezTo>
                  <a:pt x="32727" y="0"/>
                  <a:pt x="2727" y="11250"/>
                  <a:pt x="0" y="37500"/>
                </a:cubicBezTo>
                <a:cubicBezTo>
                  <a:pt x="0" y="43125"/>
                  <a:pt x="0" y="43125"/>
                  <a:pt x="0" y="43125"/>
                </a:cubicBezTo>
                <a:cubicBezTo>
                  <a:pt x="0" y="43125"/>
                  <a:pt x="0" y="45000"/>
                  <a:pt x="0" y="45000"/>
                </a:cubicBezTo>
                <a:cubicBezTo>
                  <a:pt x="2727" y="58125"/>
                  <a:pt x="16363" y="69375"/>
                  <a:pt x="27272" y="82500"/>
                </a:cubicBezTo>
                <a:cubicBezTo>
                  <a:pt x="38181" y="95625"/>
                  <a:pt x="49090" y="106875"/>
                  <a:pt x="60000" y="120000"/>
                </a:cubicBezTo>
                <a:cubicBezTo>
                  <a:pt x="68181" y="112500"/>
                  <a:pt x="73636" y="103125"/>
                  <a:pt x="81818" y="95625"/>
                </a:cubicBezTo>
                <a:cubicBezTo>
                  <a:pt x="81818" y="93750"/>
                  <a:pt x="84545" y="90000"/>
                  <a:pt x="87272" y="88125"/>
                </a:cubicBezTo>
                <a:cubicBezTo>
                  <a:pt x="87272" y="86250"/>
                  <a:pt x="90000" y="86250"/>
                  <a:pt x="92727" y="84375"/>
                </a:cubicBezTo>
                <a:cubicBezTo>
                  <a:pt x="103636" y="69375"/>
                  <a:pt x="120000" y="56250"/>
                  <a:pt x="120000" y="43125"/>
                </a:cubicBezTo>
                <a:cubicBezTo>
                  <a:pt x="120000" y="37500"/>
                  <a:pt x="120000" y="37500"/>
                  <a:pt x="120000" y="37500"/>
                </a:cubicBezTo>
                <a:cubicBezTo>
                  <a:pt x="120000" y="35625"/>
                  <a:pt x="117272" y="30000"/>
                  <a:pt x="117272" y="30000"/>
                </a:cubicBezTo>
                <a:close/>
                <a:moveTo>
                  <a:pt x="60000" y="56250"/>
                </a:moveTo>
                <a:cubicBezTo>
                  <a:pt x="51818" y="56250"/>
                  <a:pt x="43636" y="52500"/>
                  <a:pt x="38181" y="45000"/>
                </a:cubicBezTo>
                <a:cubicBezTo>
                  <a:pt x="38181" y="45000"/>
                  <a:pt x="38181" y="41250"/>
                  <a:pt x="38181" y="41250"/>
                </a:cubicBezTo>
                <a:cubicBezTo>
                  <a:pt x="38181" y="39375"/>
                  <a:pt x="38181" y="39375"/>
                  <a:pt x="38181" y="39375"/>
                </a:cubicBezTo>
                <a:cubicBezTo>
                  <a:pt x="38181" y="30000"/>
                  <a:pt x="49090" y="24375"/>
                  <a:pt x="60000" y="24375"/>
                </a:cubicBezTo>
                <a:cubicBezTo>
                  <a:pt x="73636" y="24375"/>
                  <a:pt x="81818" y="31875"/>
                  <a:pt x="81818" y="39375"/>
                </a:cubicBezTo>
                <a:cubicBezTo>
                  <a:pt x="81818" y="48750"/>
                  <a:pt x="70909" y="56250"/>
                  <a:pt x="60000" y="56250"/>
                </a:cubicBezTo>
                <a:close/>
              </a:path>
            </a:pathLst>
          </a:custGeom>
          <a:solidFill>
            <a:schemeClr val="dk2"/>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091" name="Shape 2091"/>
          <p:cNvSpPr txBox="1"/>
          <p:nvPr/>
        </p:nvSpPr>
        <p:spPr>
          <a:xfrm>
            <a:off x="1201431" y="4446138"/>
            <a:ext cx="7852340" cy="318207"/>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Geolocation</a:t>
            </a:r>
          </a:p>
        </p:txBody>
      </p:sp>
      <p:sp>
        <p:nvSpPr>
          <p:cNvPr id="2092" name="Shape 2092"/>
          <p:cNvSpPr txBox="1"/>
          <p:nvPr/>
        </p:nvSpPr>
        <p:spPr>
          <a:xfrm>
            <a:off x="772238" y="2506578"/>
            <a:ext cx="1243603" cy="809067"/>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Number</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Currency</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Percent</a:t>
            </a:r>
          </a:p>
        </p:txBody>
      </p:sp>
      <p:sp>
        <p:nvSpPr>
          <p:cNvPr id="2093" name="Shape 2093"/>
          <p:cNvSpPr txBox="1"/>
          <p:nvPr/>
        </p:nvSpPr>
        <p:spPr>
          <a:xfrm>
            <a:off x="2039910" y="2510591"/>
            <a:ext cx="1243603" cy="1020278"/>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Checkbox</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PickList</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PickList</a:t>
            </a:r>
            <a:br>
              <a:rPr lang="en" sz="1200" b="0" i="0" u="none" strike="noStrike" cap="none">
                <a:solidFill>
                  <a:schemeClr val="lt1"/>
                </a:solidFill>
                <a:latin typeface="Arial"/>
                <a:ea typeface="Arial"/>
                <a:cs typeface="Arial"/>
                <a:sym typeface="Arial"/>
              </a:rPr>
            </a:br>
            <a:r>
              <a:rPr lang="en" sz="1200" b="0" i="0" u="none" strike="noStrike" cap="none">
                <a:solidFill>
                  <a:schemeClr val="lt1"/>
                </a:solidFill>
                <a:latin typeface="Arial"/>
                <a:ea typeface="Arial"/>
                <a:cs typeface="Arial"/>
                <a:sym typeface="Arial"/>
              </a:rPr>
              <a:t>Multi-Select</a:t>
            </a:r>
          </a:p>
        </p:txBody>
      </p:sp>
      <p:sp>
        <p:nvSpPr>
          <p:cNvPr id="2094" name="Shape 2094"/>
          <p:cNvSpPr txBox="1"/>
          <p:nvPr/>
        </p:nvSpPr>
        <p:spPr>
          <a:xfrm>
            <a:off x="3307581" y="2514603"/>
            <a:ext cx="1243603" cy="1260344"/>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Text</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Text Area</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Text (Long)</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Text (Rich)</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Encrypted</a:t>
            </a:r>
          </a:p>
        </p:txBody>
      </p:sp>
      <p:sp>
        <p:nvSpPr>
          <p:cNvPr id="2095" name="Shape 2095"/>
          <p:cNvSpPr txBox="1"/>
          <p:nvPr/>
        </p:nvSpPr>
        <p:spPr>
          <a:xfrm>
            <a:off x="4555195" y="2518616"/>
            <a:ext cx="1243603" cy="540147"/>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Date</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Date &amp; Time</a:t>
            </a:r>
          </a:p>
        </p:txBody>
      </p:sp>
      <p:sp>
        <p:nvSpPr>
          <p:cNvPr id="2096" name="Shape 2096"/>
          <p:cNvSpPr txBox="1"/>
          <p:nvPr/>
        </p:nvSpPr>
        <p:spPr>
          <a:xfrm>
            <a:off x="5822866" y="2522628"/>
            <a:ext cx="1243603" cy="780213"/>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Email</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Phone</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URL</a:t>
            </a:r>
          </a:p>
        </p:txBody>
      </p:sp>
      <p:sp>
        <p:nvSpPr>
          <p:cNvPr id="2097" name="Shape 2097"/>
          <p:cNvSpPr txBox="1"/>
          <p:nvPr/>
        </p:nvSpPr>
        <p:spPr>
          <a:xfrm>
            <a:off x="7060450" y="2526641"/>
            <a:ext cx="1243603" cy="1260344"/>
          </a:xfrm>
          <a:prstGeom prst="rect">
            <a:avLst/>
          </a:prstGeom>
          <a:noFill/>
          <a:ln>
            <a:noFill/>
          </a:ln>
        </p:spPr>
        <p:txBody>
          <a:bodyPr lIns="68575" tIns="34275" rIns="68575" bIns="34275" anchor="t" anchorCtr="0">
            <a:noAutofit/>
          </a:bodyPr>
          <a:lstStyle/>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Auto-Number</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Formula</a:t>
            </a:r>
          </a:p>
          <a:p>
            <a:pPr marL="0" marR="0" lvl="0" indent="0" algn="ctr" rtl="0">
              <a:lnSpc>
                <a:spcPct val="130000"/>
              </a:lnSpc>
              <a:spcBef>
                <a:spcPts val="0"/>
              </a:spcBef>
              <a:spcAft>
                <a:spcPts val="0"/>
              </a:spcAft>
              <a:buClr>
                <a:schemeClr val="lt1"/>
              </a:buClr>
              <a:buSzPct val="25000"/>
              <a:buFont typeface="Arial"/>
              <a:buNone/>
            </a:pPr>
            <a:r>
              <a:rPr lang="en" sz="1200" b="0" i="0" u="none" strike="noStrike" cap="none">
                <a:solidFill>
                  <a:schemeClr val="lt1"/>
                </a:solidFill>
                <a:latin typeface="Arial"/>
                <a:ea typeface="Arial"/>
                <a:cs typeface="Arial"/>
                <a:sym typeface="Arial"/>
              </a:rPr>
              <a:t>Roll-up Summary</a:t>
            </a:r>
          </a:p>
          <a:p>
            <a:pPr marL="0" marR="0" lvl="0" indent="0" algn="ctr" rtl="0">
              <a:lnSpc>
                <a:spcPct val="130000"/>
              </a:lnSpc>
              <a:spcBef>
                <a:spcPts val="0"/>
              </a:spcBef>
              <a:spcAft>
                <a:spcPts val="0"/>
              </a:spcAft>
              <a:buClr>
                <a:srgbClr val="000000"/>
              </a:buClr>
              <a:buFont typeface="Arial"/>
              <a:buNone/>
            </a:pPr>
            <a:endParaRPr sz="12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Shape 2102"/>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mj-lt"/>
                <a:ea typeface="Arial"/>
                <a:cs typeface="Arial"/>
                <a:sym typeface="Arial"/>
              </a:rPr>
              <a:t>Relating Objects</a:t>
            </a:r>
          </a:p>
        </p:txBody>
      </p:sp>
      <p:sp>
        <p:nvSpPr>
          <p:cNvPr id="2103" name="Shape 2103"/>
          <p:cNvSpPr txBox="1">
            <a:spLocks noGrp="1"/>
          </p:cNvSpPr>
          <p:nvPr>
            <p:ph type="body" idx="1"/>
          </p:nvPr>
        </p:nvSpPr>
        <p:spPr>
          <a:xfrm>
            <a:off x="281048"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1:M, M:M, M:1</a:t>
            </a:r>
          </a:p>
        </p:txBody>
      </p:sp>
      <p:sp>
        <p:nvSpPr>
          <p:cNvPr id="2104" name="Shape 2104"/>
          <p:cNvSpPr txBox="1">
            <a:spLocks noGrp="1"/>
          </p:cNvSpPr>
          <p:nvPr>
            <p:ph type="body" idx="2"/>
          </p:nvPr>
        </p:nvSpPr>
        <p:spPr>
          <a:xfrm>
            <a:off x="543400" y="1370161"/>
            <a:ext cx="3626542" cy="3309936"/>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2000" b="0" i="0" u="none" strike="noStrike" cap="none" dirty="0">
                <a:solidFill>
                  <a:schemeClr val="bg1">
                    <a:lumMod val="65000"/>
                  </a:schemeClr>
                </a:solidFill>
                <a:latin typeface="+mn-lt"/>
                <a:sym typeface="Arial"/>
              </a:rPr>
              <a:t>Parents-to-Children</a:t>
            </a:r>
          </a:p>
          <a:p>
            <a:pPr marL="127000" marR="0" lvl="0" indent="-127000" algn="l" rtl="0">
              <a:lnSpc>
                <a:spcPct val="100000"/>
              </a:lnSpc>
              <a:spcBef>
                <a:spcPts val="400"/>
              </a:spcBef>
              <a:spcAft>
                <a:spcPts val="0"/>
              </a:spcAft>
              <a:buClr>
                <a:schemeClr val="dk2"/>
              </a:buClr>
              <a:buSzPct val="77777"/>
              <a:buFont typeface="Arial"/>
              <a:buChar char="•"/>
            </a:pPr>
            <a:r>
              <a:rPr lang="en" sz="2000" b="0" i="0" u="none" strike="noStrike" cap="none" dirty="0">
                <a:solidFill>
                  <a:schemeClr val="bg1">
                    <a:lumMod val="65000"/>
                  </a:schemeClr>
                </a:solidFill>
                <a:latin typeface="+mn-lt"/>
                <a:sym typeface="Arial"/>
              </a:rPr>
              <a:t>1-to-Many</a:t>
            </a:r>
          </a:p>
          <a:p>
            <a:pPr marL="127000" marR="0" lvl="0" indent="-127000" algn="l" rtl="0">
              <a:lnSpc>
                <a:spcPct val="100000"/>
              </a:lnSpc>
              <a:spcBef>
                <a:spcPts val="400"/>
              </a:spcBef>
              <a:spcAft>
                <a:spcPts val="0"/>
              </a:spcAft>
              <a:buClr>
                <a:schemeClr val="dk2"/>
              </a:buClr>
              <a:buSzPct val="77777"/>
              <a:buFont typeface="Arial"/>
              <a:buChar char="•"/>
            </a:pPr>
            <a:r>
              <a:rPr lang="en" sz="2000" b="0" i="0" u="none" strike="noStrike" cap="none" dirty="0">
                <a:solidFill>
                  <a:schemeClr val="bg1">
                    <a:lumMod val="65000"/>
                  </a:schemeClr>
                </a:solidFill>
                <a:latin typeface="+mn-lt"/>
                <a:sym typeface="Arial"/>
              </a:rPr>
              <a:t>Relationship</a:t>
            </a:r>
            <a:r>
              <a:rPr lang="en" sz="2000" b="0" i="0" u="none" strike="noStrike" cap="none" dirty="0">
                <a:solidFill>
                  <a:schemeClr val="bg1">
                    <a:lumMod val="65000"/>
                  </a:schemeClr>
                </a:solidFill>
                <a:latin typeface="+mn-lt"/>
                <a:ea typeface="Montserrat"/>
                <a:cs typeface="Montserrat"/>
                <a:sym typeface="Montserrat"/>
              </a:rPr>
              <a:t> is defined at the child level </a:t>
            </a:r>
            <a:r>
              <a:rPr lang="en" sz="2000" b="0" i="0" u="none" strike="noStrike" cap="none" dirty="0">
                <a:solidFill>
                  <a:schemeClr val="bg1">
                    <a:lumMod val="65000"/>
                  </a:schemeClr>
                </a:solidFill>
                <a:latin typeface="+mn-lt"/>
                <a:sym typeface="Arial"/>
              </a:rPr>
              <a:t>by a field type</a:t>
            </a:r>
          </a:p>
          <a:p>
            <a:pPr marL="520700" marR="0" lvl="1" indent="-177800" algn="l" rtl="0">
              <a:lnSpc>
                <a:spcPct val="100000"/>
              </a:lnSpc>
              <a:spcBef>
                <a:spcPts val="300"/>
              </a:spcBef>
              <a:spcAft>
                <a:spcPts val="0"/>
              </a:spcAft>
              <a:buClr>
                <a:schemeClr val="dk2"/>
              </a:buClr>
              <a:buSzPct val="80000"/>
              <a:buFont typeface="Arial"/>
              <a:buChar char="–"/>
            </a:pPr>
            <a:r>
              <a:rPr lang="en" sz="1600" b="0" i="0" u="none" strike="noStrike" cap="none" dirty="0">
                <a:solidFill>
                  <a:schemeClr val="bg1">
                    <a:lumMod val="65000"/>
                  </a:schemeClr>
                </a:solidFill>
                <a:latin typeface="+mn-lt"/>
                <a:sym typeface="Arial"/>
              </a:rPr>
              <a:t>Master-Detail Relationship</a:t>
            </a:r>
          </a:p>
          <a:p>
            <a:pPr marL="520700" marR="0" lvl="1" indent="-177800" algn="l" rtl="0">
              <a:lnSpc>
                <a:spcPct val="100000"/>
              </a:lnSpc>
              <a:spcBef>
                <a:spcPts val="300"/>
              </a:spcBef>
              <a:spcAft>
                <a:spcPts val="0"/>
              </a:spcAft>
              <a:buClr>
                <a:schemeClr val="dk2"/>
              </a:buClr>
              <a:buSzPct val="80000"/>
              <a:buFont typeface="Arial"/>
              <a:buChar char="–"/>
            </a:pPr>
            <a:r>
              <a:rPr lang="en" sz="1600" b="0" i="0" u="none" strike="noStrike" cap="none" dirty="0">
                <a:solidFill>
                  <a:schemeClr val="bg1">
                    <a:lumMod val="65000"/>
                  </a:schemeClr>
                </a:solidFill>
                <a:latin typeface="+mn-lt"/>
                <a:sym typeface="Arial"/>
              </a:rPr>
              <a:t>Lookup Relationship</a:t>
            </a:r>
          </a:p>
          <a:p>
            <a:pPr marL="127000" marR="0" lvl="0" indent="-127000" algn="l" rtl="0">
              <a:lnSpc>
                <a:spcPct val="100000"/>
              </a:lnSpc>
              <a:spcBef>
                <a:spcPts val="400"/>
              </a:spcBef>
              <a:spcAft>
                <a:spcPts val="0"/>
              </a:spcAft>
              <a:buClr>
                <a:schemeClr val="dk2"/>
              </a:buClr>
              <a:buSzPct val="77777"/>
              <a:buFont typeface="Arial"/>
              <a:buChar char="•"/>
            </a:pPr>
            <a:r>
              <a:rPr lang="en" sz="2000" b="0" i="0" u="none" strike="noStrike" cap="none" dirty="0">
                <a:solidFill>
                  <a:schemeClr val="bg1">
                    <a:lumMod val="65000"/>
                  </a:schemeClr>
                </a:solidFill>
                <a:latin typeface="+mn-lt"/>
                <a:sym typeface="Arial"/>
              </a:rPr>
              <a:t>Many-to-Many</a:t>
            </a:r>
          </a:p>
          <a:p>
            <a:pPr marL="520700" marR="0" lvl="1" indent="-177800" algn="l" rtl="0">
              <a:lnSpc>
                <a:spcPct val="100000"/>
              </a:lnSpc>
              <a:spcBef>
                <a:spcPts val="300"/>
              </a:spcBef>
              <a:spcAft>
                <a:spcPts val="0"/>
              </a:spcAft>
              <a:buClr>
                <a:schemeClr val="dk2"/>
              </a:buClr>
              <a:buSzPct val="80000"/>
              <a:buFont typeface="Arial"/>
              <a:buChar char="–"/>
            </a:pPr>
            <a:r>
              <a:rPr lang="en" sz="1600" b="0" i="0" u="none" strike="noStrike" cap="none" dirty="0">
                <a:solidFill>
                  <a:schemeClr val="bg1">
                    <a:lumMod val="65000"/>
                  </a:schemeClr>
                </a:solidFill>
                <a:latin typeface="+mn-lt"/>
                <a:sym typeface="Arial"/>
              </a:rPr>
              <a:t>Via Junction Object</a:t>
            </a:r>
          </a:p>
        </p:txBody>
      </p:sp>
      <p:sp>
        <p:nvSpPr>
          <p:cNvPr id="2105" name="Shape 2105"/>
          <p:cNvSpPr>
            <a:spLocks noChangeAspect="1"/>
          </p:cNvSpPr>
          <p:nvPr/>
        </p:nvSpPr>
        <p:spPr>
          <a:xfrm>
            <a:off x="4453951" y="569495"/>
            <a:ext cx="1554480" cy="1487702"/>
          </a:xfrm>
          <a:prstGeom prst="ellipse">
            <a:avLst/>
          </a:prstGeom>
          <a:solidFill>
            <a:schemeClr val="dk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Department</a:t>
            </a:r>
          </a:p>
        </p:txBody>
      </p:sp>
      <p:sp>
        <p:nvSpPr>
          <p:cNvPr id="2106" name="Shape 2106"/>
          <p:cNvSpPr>
            <a:spLocks/>
          </p:cNvSpPr>
          <p:nvPr/>
        </p:nvSpPr>
        <p:spPr>
          <a:xfrm>
            <a:off x="4453951" y="2808217"/>
            <a:ext cx="1554480" cy="1554480"/>
          </a:xfrm>
          <a:prstGeom prst="ellipse">
            <a:avLst/>
          </a:prstGeom>
          <a:solidFill>
            <a:schemeClr val="dk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dirty="0">
                <a:solidFill>
                  <a:schemeClr val="lt1"/>
                </a:solidFill>
                <a:latin typeface="Arial"/>
                <a:ea typeface="Arial"/>
                <a:cs typeface="Arial"/>
                <a:sym typeface="Arial"/>
              </a:rPr>
              <a:t>Travel</a:t>
            </a:r>
          </a:p>
          <a:p>
            <a:pPr marL="0" marR="0" lvl="0" indent="0" algn="ctr" rtl="0">
              <a:lnSpc>
                <a:spcPct val="100000"/>
              </a:lnSpc>
              <a:spcBef>
                <a:spcPts val="0"/>
              </a:spcBef>
              <a:spcAft>
                <a:spcPts val="0"/>
              </a:spcAft>
              <a:buClr>
                <a:schemeClr val="lt1"/>
              </a:buClr>
              <a:buSzPct val="25000"/>
              <a:buFont typeface="Arial"/>
              <a:buNone/>
            </a:pPr>
            <a:r>
              <a:rPr lang="en" sz="1400" b="0" i="0" u="none" strike="noStrike" cap="none" dirty="0">
                <a:solidFill>
                  <a:schemeClr val="lt1"/>
                </a:solidFill>
                <a:latin typeface="Arial"/>
                <a:ea typeface="Arial"/>
                <a:cs typeface="Arial"/>
                <a:sym typeface="Arial"/>
              </a:rPr>
              <a:t>Approvals</a:t>
            </a:r>
          </a:p>
        </p:txBody>
      </p:sp>
      <p:grpSp>
        <p:nvGrpSpPr>
          <p:cNvPr id="2107" name="Shape 2107"/>
          <p:cNvGrpSpPr>
            <a:grpSpLocks/>
          </p:cNvGrpSpPr>
          <p:nvPr/>
        </p:nvGrpSpPr>
        <p:grpSpPr>
          <a:xfrm>
            <a:off x="7036573" y="2808217"/>
            <a:ext cx="1554480" cy="1554480"/>
            <a:chOff x="5394264" y="4237869"/>
            <a:chExt cx="1798088" cy="1798088"/>
          </a:xfrm>
        </p:grpSpPr>
        <p:sp>
          <p:nvSpPr>
            <p:cNvPr id="2108" name="Shape 2108"/>
            <p:cNvSpPr/>
            <p:nvPr/>
          </p:nvSpPr>
          <p:spPr>
            <a:xfrm>
              <a:off x="5394264" y="4237869"/>
              <a:ext cx="1798088" cy="1798088"/>
            </a:xfrm>
            <a:prstGeom prst="ellipse">
              <a:avLst/>
            </a:prstGeom>
            <a:solidFill>
              <a:schemeClr val="dk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109" name="Shape 2109"/>
            <p:cNvSpPr txBox="1"/>
            <p:nvPr/>
          </p:nvSpPr>
          <p:spPr>
            <a:xfrm>
              <a:off x="5522696" y="4937046"/>
              <a:ext cx="1506203" cy="369332"/>
            </a:xfrm>
            <a:prstGeom prst="rect">
              <a:avLst/>
            </a:prstGeom>
            <a:noFill/>
            <a:ln>
              <a:noFill/>
            </a:ln>
          </p:spPr>
          <p:txBody>
            <a:bodyPr lIns="68575" tIns="34275" rIns="68575" bIns="34275"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Expense Items</a:t>
              </a:r>
            </a:p>
          </p:txBody>
        </p:sp>
      </p:grpSp>
      <p:cxnSp>
        <p:nvCxnSpPr>
          <p:cNvPr id="2110" name="Shape 2110"/>
          <p:cNvCxnSpPr>
            <a:stCxn id="2106" idx="6"/>
            <a:endCxn id="2109" idx="1"/>
          </p:cNvCxnSpPr>
          <p:nvPr/>
        </p:nvCxnSpPr>
        <p:spPr>
          <a:xfrm flipV="1">
            <a:off x="6008431" y="3572315"/>
            <a:ext cx="1139174" cy="13142"/>
          </a:xfrm>
          <a:prstGeom prst="straightConnector1">
            <a:avLst/>
          </a:prstGeom>
          <a:noFill/>
          <a:ln w="38100" cap="flat" cmpd="sng">
            <a:solidFill>
              <a:schemeClr val="dk2"/>
            </a:solidFill>
            <a:prstDash val="solid"/>
            <a:round/>
            <a:headEnd type="none" w="med" len="med"/>
            <a:tailEnd type="none" w="med" len="med"/>
          </a:ln>
        </p:spPr>
      </p:cxnSp>
      <p:cxnSp>
        <p:nvCxnSpPr>
          <p:cNvPr id="2111" name="Shape 2111"/>
          <p:cNvCxnSpPr>
            <a:stCxn id="2105" idx="4"/>
            <a:endCxn id="2106" idx="0"/>
          </p:cNvCxnSpPr>
          <p:nvPr/>
        </p:nvCxnSpPr>
        <p:spPr>
          <a:xfrm>
            <a:off x="5231191" y="2057197"/>
            <a:ext cx="0" cy="751020"/>
          </a:xfrm>
          <a:prstGeom prst="straightConnector1">
            <a:avLst/>
          </a:prstGeom>
          <a:noFill/>
          <a:ln w="38100" cap="flat" cmpd="sng">
            <a:solidFill>
              <a:schemeClr val="dk2"/>
            </a:solidFill>
            <a:prstDash val="solid"/>
            <a:round/>
            <a:headEnd type="none" w="med" len="med"/>
            <a:tailEnd type="none" w="med" len="med"/>
          </a:ln>
        </p:spPr>
      </p:cxnSp>
      <p:cxnSp>
        <p:nvCxnSpPr>
          <p:cNvPr id="2112" name="Shape 2112"/>
          <p:cNvCxnSpPr/>
          <p:nvPr/>
        </p:nvCxnSpPr>
        <p:spPr>
          <a:xfrm flipH="1">
            <a:off x="5010359" y="2547002"/>
            <a:ext cx="220832" cy="331752"/>
          </a:xfrm>
          <a:prstGeom prst="straightConnector1">
            <a:avLst/>
          </a:prstGeom>
          <a:noFill/>
          <a:ln w="38100" cap="flat" cmpd="sng">
            <a:solidFill>
              <a:schemeClr val="dk2"/>
            </a:solidFill>
            <a:prstDash val="solid"/>
            <a:round/>
            <a:headEnd type="none" w="med" len="med"/>
            <a:tailEnd type="none" w="med" len="med"/>
          </a:ln>
        </p:spPr>
      </p:cxnSp>
      <p:cxnSp>
        <p:nvCxnSpPr>
          <p:cNvPr id="2113" name="Shape 2113"/>
          <p:cNvCxnSpPr/>
          <p:nvPr/>
        </p:nvCxnSpPr>
        <p:spPr>
          <a:xfrm>
            <a:off x="5231191" y="2547002"/>
            <a:ext cx="223678" cy="331752"/>
          </a:xfrm>
          <a:prstGeom prst="straightConnector1">
            <a:avLst/>
          </a:prstGeom>
          <a:noFill/>
          <a:ln w="38100" cap="flat" cmpd="sng">
            <a:solidFill>
              <a:schemeClr val="dk2"/>
            </a:solidFill>
            <a:prstDash val="solid"/>
            <a:round/>
            <a:headEnd type="none" w="med" len="med"/>
            <a:tailEnd type="none" w="med" len="med"/>
          </a:ln>
        </p:spPr>
      </p:cxnSp>
      <p:cxnSp>
        <p:nvCxnSpPr>
          <p:cNvPr id="2114" name="Shape 2114"/>
          <p:cNvCxnSpPr/>
          <p:nvPr/>
        </p:nvCxnSpPr>
        <p:spPr>
          <a:xfrm flipH="1">
            <a:off x="6774652" y="3289739"/>
            <a:ext cx="393973" cy="282576"/>
          </a:xfrm>
          <a:prstGeom prst="straightConnector1">
            <a:avLst/>
          </a:prstGeom>
          <a:noFill/>
          <a:ln w="38100" cap="flat" cmpd="sng">
            <a:solidFill>
              <a:schemeClr val="dk2"/>
            </a:solidFill>
            <a:prstDash val="solid"/>
            <a:round/>
            <a:headEnd type="none" w="med" len="med"/>
            <a:tailEnd type="none" w="med" len="med"/>
          </a:ln>
        </p:spPr>
      </p:cxnSp>
      <p:cxnSp>
        <p:nvCxnSpPr>
          <p:cNvPr id="2115" name="Shape 2115"/>
          <p:cNvCxnSpPr/>
          <p:nvPr/>
        </p:nvCxnSpPr>
        <p:spPr>
          <a:xfrm flipH="1" flipV="1">
            <a:off x="6774653" y="3585457"/>
            <a:ext cx="302136" cy="24907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Shape 1231"/>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Safe Harbor</a:t>
            </a:r>
          </a:p>
        </p:txBody>
      </p:sp>
      <p:sp>
        <p:nvSpPr>
          <p:cNvPr id="1232" name="Shape 1232"/>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“Safe harbor” statement under the Private Securities Litigation Reform Act of 1995:</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 </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This presentation contains forward-looking statements, the achievement or success of which involves risks, uncertainties, and assumptions. If any such risks or uncertainties materialize or if any of the assumptions proves incorrect, the results of salesforce.com, inc. could differ materially from the results expressed or implied by the forward-looking statements we make. </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 </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The risks and uncertainties referred to above include – but are not limited to – risks associated with possible fluctuations in our financial and operating results; our rate of growth and anticipated revenue run rate, including our ability to convert deferred revenue and unbilled deferred revenue into revenue and, as appropriate, cash flow, and our ability to grow deferred revenue and unbilled deferred revenue; errors, interruptions or delays in our service or Web hosting; breaches of our security measures; the financial impact of any previous and future acquisitions; the nature of our business model; our ability to continue to release, and gain customer acceptance of, new and improved versions of our service; successful customer deployment and utilization of our existing and future services; changes in our sales cycle; competition; various financial aspects of our subscription model; unexpected increases in attrition or decreases in new business; our ability to realize benefits from strategic partnerships; reliance on third-party computer hardware and software; the emerging markets in which we operate; unique aspects of entering or expanding in international markets; our ability to hire, retain and motivate employees and manage our growth; changes in our customer base; technological developments; regulatory developments; litigation related to intellectual property and other matters, and any related claims, negotiations and settlements; unanticipated changes in our effective tax rate; factors affecting our outstanding convertible notes and credit facility; fluctuations in the number of shares we have outstanding and the price of such shares; foreign currency exchange rates; collection of receivables; interest rates; factors affecting our deferred tax assets and ability to value and utilize them, including the timing of achieving profitability on a pre-tax basis; the potential negative impact of indirect tax exposure; the risks and expenses associated with our real estate and office facilities space; and general developments in the economy, financial markets, and credit markets.</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 </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Further information on these and other factors that could affect the financial results of salesforce.com, inc. is included in the reports on Forms 10-K, 10-Q and 8-K and in other filings we make with the Securities and Exchange Commission from time to time, including our most recent Form 10-K. These documents are available on the SEC Filings section of the Investor Information section of our website at </a:t>
            </a:r>
            <a:r>
              <a:rPr lang="en" sz="900" b="0" i="0" u="sng" strike="noStrike" cap="none">
                <a:solidFill>
                  <a:srgbClr val="3F3F3F"/>
                </a:solidFill>
                <a:latin typeface="Arial"/>
                <a:ea typeface="Arial"/>
                <a:cs typeface="Arial"/>
                <a:sym typeface="Arial"/>
              </a:rPr>
              <a:t>www.salesforce.com/investor</a:t>
            </a:r>
            <a:r>
              <a:rPr lang="en" sz="900" b="0" i="0" u="none" strike="noStrike" cap="none">
                <a:solidFill>
                  <a:srgbClr val="3F3F3F"/>
                </a:solidFill>
                <a:latin typeface="Arial"/>
                <a:ea typeface="Arial"/>
                <a:cs typeface="Arial"/>
                <a:sym typeface="Arial"/>
              </a:rPr>
              <a:t>.  Any unreleased services or features referenced in this or other presentations, press releases or public statements are not currently available and may not be delivered on time or at all. Customers who purchase our services should make their purchase decisions based upon features that are currently available. </a:t>
            </a:r>
          </a:p>
          <a:p>
            <a:pPr marL="0" marR="0" lvl="0" indent="0" algn="l" rtl="0">
              <a:lnSpc>
                <a:spcPct val="100000"/>
              </a:lnSpc>
              <a:spcBef>
                <a:spcPts val="200"/>
              </a:spcBef>
              <a:spcAft>
                <a:spcPts val="0"/>
              </a:spcAft>
              <a:buClr>
                <a:schemeClr val="dk2"/>
              </a:buClr>
              <a:buSzPct val="25000"/>
              <a:buFont typeface="Arial"/>
              <a:buNone/>
            </a:pPr>
            <a:r>
              <a:rPr lang="en" sz="900" b="0" i="0" u="none" strike="noStrike" cap="none">
                <a:solidFill>
                  <a:srgbClr val="3F3F3F"/>
                </a:solidFill>
                <a:latin typeface="Arial"/>
                <a:ea typeface="Arial"/>
                <a:cs typeface="Arial"/>
                <a:sym typeface="Arial"/>
              </a:rPr>
              <a:t> </a:t>
            </a:r>
          </a:p>
          <a:p>
            <a:pPr marL="0" marR="0" lvl="0" indent="0" algn="l" rtl="0">
              <a:lnSpc>
                <a:spcPct val="100000"/>
              </a:lnSpc>
              <a:spcBef>
                <a:spcPts val="200"/>
              </a:spcBef>
              <a:spcAft>
                <a:spcPts val="0"/>
              </a:spcAft>
              <a:buClr>
                <a:schemeClr val="dk2"/>
              </a:buClr>
              <a:buSzPct val="25000"/>
              <a:buFont typeface="Arial"/>
              <a:buNone/>
            </a:pPr>
            <a:endParaRPr sz="900" b="0" i="0" u="none" strike="noStrike" cap="none">
              <a:solidFill>
                <a:srgbClr val="3F3F3F"/>
              </a:solidFill>
              <a:latin typeface="Arial"/>
              <a:ea typeface="Arial"/>
              <a:cs typeface="Arial"/>
              <a:sym typeface="Arial"/>
            </a:endParaRPr>
          </a:p>
        </p:txBody>
      </p:sp>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7"/>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7451" y="539842"/>
            <a:ext cx="6530399" cy="4216478"/>
          </a:xfrm>
          <a:prstGeom prst="rect">
            <a:avLst/>
          </a:prstGeom>
          <a:ln>
            <a:solidFill>
              <a:schemeClr val="bg1">
                <a:lumMod val="65000"/>
              </a:schemeClr>
            </a:solidFill>
          </a:ln>
          <a:effectLst>
            <a:outerShdw blurRad="50800" dist="76200" dir="2700000" algn="tl" rotWithShape="0">
              <a:prstClr val="black">
                <a:alpha val="40000"/>
              </a:prstClr>
            </a:outerShdw>
          </a:effectLst>
        </p:spPr>
      </p:pic>
      <p:sp>
        <p:nvSpPr>
          <p:cNvPr id="1888" name="Shape 1888"/>
          <p:cNvSpPr txBox="1">
            <a:spLocks noGrp="1"/>
          </p:cNvSpPr>
          <p:nvPr>
            <p:ph type="title"/>
          </p:nvPr>
        </p:nvSpPr>
        <p:spPr>
          <a:xfrm>
            <a:off x="271464" y="-66152"/>
            <a:ext cx="8603455" cy="580502"/>
          </a:xfrm>
          <a:prstGeom prst="rect">
            <a:avLst/>
          </a:prstGeom>
          <a:noFill/>
          <a:ln>
            <a:noFill/>
          </a:ln>
        </p:spPr>
        <p:txBody>
          <a:bodyPr lIns="0" tIns="0" rIns="0" bIns="0" anchor="b" anchorCtr="0">
            <a:noAutofit/>
          </a:bodyPr>
          <a:lstStyle/>
          <a:p>
            <a:pPr>
              <a:buSzPct val="25000"/>
            </a:pPr>
            <a:r>
              <a:rPr lang="en-US" dirty="0">
                <a:latin typeface="Arial"/>
                <a:ea typeface="Arial"/>
                <a:cs typeface="Arial"/>
                <a:sym typeface="Arial"/>
              </a:rPr>
              <a:t>Setup Home</a:t>
            </a:r>
          </a:p>
        </p:txBody>
      </p:sp>
      <p:sp>
        <p:nvSpPr>
          <p:cNvPr id="3" name="Rectangle 2"/>
          <p:cNvSpPr/>
          <p:nvPr/>
        </p:nvSpPr>
        <p:spPr>
          <a:xfrm>
            <a:off x="7026559" y="514350"/>
            <a:ext cx="220436" cy="2702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Rectangle 6"/>
          <p:cNvSpPr/>
          <p:nvPr/>
        </p:nvSpPr>
        <p:spPr>
          <a:xfrm>
            <a:off x="6443234" y="821493"/>
            <a:ext cx="791936" cy="2094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Rectangle 7"/>
          <p:cNvSpPr/>
          <p:nvPr/>
        </p:nvSpPr>
        <p:spPr>
          <a:xfrm>
            <a:off x="1196277" y="2886937"/>
            <a:ext cx="791936" cy="2094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Rectangle 8"/>
          <p:cNvSpPr/>
          <p:nvPr/>
        </p:nvSpPr>
        <p:spPr>
          <a:xfrm>
            <a:off x="1196277" y="4334264"/>
            <a:ext cx="791936" cy="2094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062836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9877" y="496103"/>
            <a:ext cx="6322160" cy="4005852"/>
          </a:xfrm>
          <a:prstGeom prst="rect">
            <a:avLst/>
          </a:prstGeom>
          <a:ln>
            <a:solidFill>
              <a:schemeClr val="bg1">
                <a:lumMod val="65000"/>
              </a:schemeClr>
            </a:solidFill>
          </a:ln>
          <a:effectLst>
            <a:outerShdw blurRad="50800" dist="76200" dir="2700000" algn="tl" rotWithShape="0">
              <a:prstClr val="black">
                <a:alpha val="40000"/>
              </a:prstClr>
            </a:outerShdw>
          </a:effectLst>
        </p:spPr>
      </p:pic>
      <p:sp>
        <p:nvSpPr>
          <p:cNvPr id="2096" name="Shape 2096"/>
          <p:cNvSpPr txBox="1">
            <a:spLocks noGrp="1"/>
          </p:cNvSpPr>
          <p:nvPr>
            <p:ph type="title" idx="4294967295"/>
          </p:nvPr>
        </p:nvSpPr>
        <p:spPr>
          <a:xfrm>
            <a:off x="254794" y="-145538"/>
            <a:ext cx="8636793" cy="681038"/>
          </a:xfrm>
          <a:prstGeom prst="rect">
            <a:avLst/>
          </a:prstGeom>
          <a:noFill/>
          <a:ln>
            <a:noFill/>
          </a:ln>
        </p:spPr>
        <p:txBody>
          <a:bodyPr lIns="0" tIns="0" rIns="0" bIns="0" anchor="b" anchorCtr="0">
            <a:noAutofit/>
          </a:bodyPr>
          <a:lstStyle/>
          <a:p>
            <a:pPr>
              <a:buSzPct val="25000"/>
            </a:pPr>
            <a:r>
              <a:rPr lang="en-US" dirty="0"/>
              <a:t>Create New Object</a:t>
            </a:r>
          </a:p>
        </p:txBody>
      </p:sp>
      <p:grpSp>
        <p:nvGrpSpPr>
          <p:cNvPr id="2097" name="Shape 2097"/>
          <p:cNvGrpSpPr/>
          <p:nvPr/>
        </p:nvGrpSpPr>
        <p:grpSpPr>
          <a:xfrm>
            <a:off x="3596025" y="4629149"/>
            <a:ext cx="1637878" cy="400050"/>
            <a:chOff x="3198811" y="2819400"/>
            <a:chExt cx="3048000" cy="744470"/>
          </a:xfrm>
        </p:grpSpPr>
        <p:pic>
          <p:nvPicPr>
            <p:cNvPr id="2098" name="Shape 20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48382" y="2819400"/>
              <a:ext cx="205859" cy="744470"/>
            </a:xfrm>
            <a:prstGeom prst="rect">
              <a:avLst/>
            </a:prstGeom>
            <a:noFill/>
            <a:ln>
              <a:noFill/>
            </a:ln>
          </p:spPr>
        </p:pic>
        <p:grpSp>
          <p:nvGrpSpPr>
            <p:cNvPr id="2099" name="Shape 2099"/>
            <p:cNvGrpSpPr/>
            <p:nvPr/>
          </p:nvGrpSpPr>
          <p:grpSpPr>
            <a:xfrm>
              <a:off x="3198811" y="3076449"/>
              <a:ext cx="1529448" cy="330493"/>
              <a:chOff x="1242988" y="502500"/>
              <a:chExt cx="2005043" cy="452500"/>
            </a:xfrm>
          </p:grpSpPr>
          <p:sp>
            <p:nvSpPr>
              <p:cNvPr id="2100" name="Shape 2100"/>
              <p:cNvSpPr/>
              <p:nvPr/>
            </p:nvSpPr>
            <p:spPr>
              <a:xfrm>
                <a:off x="1242988" y="600022"/>
                <a:ext cx="184120" cy="251215"/>
              </a:xfrm>
              <a:custGeom>
                <a:avLst/>
                <a:gdLst/>
                <a:ahLst/>
                <a:cxnLst/>
                <a:rect l="0" t="0" r="0" b="0"/>
                <a:pathLst>
                  <a:path w="120000" h="120000" extrusionOk="0">
                    <a:moveTo>
                      <a:pt x="1200" y="104117"/>
                    </a:moveTo>
                    <a:cubicBezTo>
                      <a:pt x="0" y="105882"/>
                      <a:pt x="1200" y="105882"/>
                      <a:pt x="1200" y="106764"/>
                    </a:cubicBezTo>
                    <a:cubicBezTo>
                      <a:pt x="4800" y="108529"/>
                      <a:pt x="8400" y="109411"/>
                      <a:pt x="10800" y="111176"/>
                    </a:cubicBezTo>
                    <a:cubicBezTo>
                      <a:pt x="28800" y="118235"/>
                      <a:pt x="45600" y="120000"/>
                      <a:pt x="62400" y="120000"/>
                    </a:cubicBezTo>
                    <a:cubicBezTo>
                      <a:pt x="98400" y="120000"/>
                      <a:pt x="120000" y="105882"/>
                      <a:pt x="120000" y="83823"/>
                    </a:cubicBezTo>
                    <a:cubicBezTo>
                      <a:pt x="120000" y="82941"/>
                      <a:pt x="120000" y="82941"/>
                      <a:pt x="120000" y="82941"/>
                    </a:cubicBezTo>
                    <a:cubicBezTo>
                      <a:pt x="120000" y="62647"/>
                      <a:pt x="96000" y="54705"/>
                      <a:pt x="72000" y="49411"/>
                    </a:cubicBezTo>
                    <a:cubicBezTo>
                      <a:pt x="69600" y="49411"/>
                      <a:pt x="69600" y="49411"/>
                      <a:pt x="69600" y="49411"/>
                    </a:cubicBezTo>
                    <a:cubicBezTo>
                      <a:pt x="51600" y="45000"/>
                      <a:pt x="36000" y="41470"/>
                      <a:pt x="36000" y="32647"/>
                    </a:cubicBezTo>
                    <a:cubicBezTo>
                      <a:pt x="36000" y="32647"/>
                      <a:pt x="36000" y="32647"/>
                      <a:pt x="36000" y="32647"/>
                    </a:cubicBezTo>
                    <a:cubicBezTo>
                      <a:pt x="36000" y="24705"/>
                      <a:pt x="45600" y="19411"/>
                      <a:pt x="58800" y="19411"/>
                    </a:cubicBezTo>
                    <a:cubicBezTo>
                      <a:pt x="74400" y="19411"/>
                      <a:pt x="92400" y="22941"/>
                      <a:pt x="104400" y="28235"/>
                    </a:cubicBezTo>
                    <a:cubicBezTo>
                      <a:pt x="104400" y="28235"/>
                      <a:pt x="108000" y="30000"/>
                      <a:pt x="109200" y="27352"/>
                    </a:cubicBezTo>
                    <a:cubicBezTo>
                      <a:pt x="109200" y="25588"/>
                      <a:pt x="115200" y="14117"/>
                      <a:pt x="116400" y="13235"/>
                    </a:cubicBezTo>
                    <a:cubicBezTo>
                      <a:pt x="116400" y="11470"/>
                      <a:pt x="115200" y="10588"/>
                      <a:pt x="114000" y="9705"/>
                    </a:cubicBezTo>
                    <a:cubicBezTo>
                      <a:pt x="100800" y="4411"/>
                      <a:pt x="82800" y="0"/>
                      <a:pt x="63600" y="0"/>
                    </a:cubicBezTo>
                    <a:cubicBezTo>
                      <a:pt x="60000" y="0"/>
                      <a:pt x="60000" y="0"/>
                      <a:pt x="60000" y="0"/>
                    </a:cubicBezTo>
                    <a:cubicBezTo>
                      <a:pt x="27600" y="0"/>
                      <a:pt x="4800" y="14117"/>
                      <a:pt x="4800" y="35294"/>
                    </a:cubicBezTo>
                    <a:cubicBezTo>
                      <a:pt x="4800" y="35294"/>
                      <a:pt x="4800" y="35294"/>
                      <a:pt x="4800" y="35294"/>
                    </a:cubicBezTo>
                    <a:cubicBezTo>
                      <a:pt x="4800" y="57352"/>
                      <a:pt x="30000" y="64411"/>
                      <a:pt x="52800" y="69705"/>
                    </a:cubicBezTo>
                    <a:cubicBezTo>
                      <a:pt x="57600" y="69705"/>
                      <a:pt x="57600" y="69705"/>
                      <a:pt x="57600" y="69705"/>
                    </a:cubicBezTo>
                    <a:cubicBezTo>
                      <a:pt x="74400" y="74117"/>
                      <a:pt x="88800" y="77647"/>
                      <a:pt x="88800" y="86470"/>
                    </a:cubicBezTo>
                    <a:cubicBezTo>
                      <a:pt x="88800" y="86470"/>
                      <a:pt x="88800" y="86470"/>
                      <a:pt x="88800" y="86470"/>
                    </a:cubicBezTo>
                    <a:cubicBezTo>
                      <a:pt x="88800" y="94411"/>
                      <a:pt x="79200" y="100588"/>
                      <a:pt x="63600" y="100588"/>
                    </a:cubicBezTo>
                    <a:cubicBezTo>
                      <a:pt x="57600" y="100588"/>
                      <a:pt x="38400" y="100588"/>
                      <a:pt x="18000" y="90882"/>
                    </a:cubicBezTo>
                    <a:cubicBezTo>
                      <a:pt x="15600" y="90000"/>
                      <a:pt x="14400" y="89117"/>
                      <a:pt x="12000" y="88235"/>
                    </a:cubicBezTo>
                    <a:cubicBezTo>
                      <a:pt x="10800" y="88235"/>
                      <a:pt x="8400" y="87352"/>
                      <a:pt x="7200" y="89117"/>
                    </a:cubicBezTo>
                    <a:lnTo>
                      <a:pt x="1200" y="104117"/>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1" name="Shape 2101"/>
              <p:cNvSpPr/>
              <p:nvPr/>
            </p:nvSpPr>
            <p:spPr>
              <a:xfrm>
                <a:off x="2039544" y="600022"/>
                <a:ext cx="186461" cy="251215"/>
              </a:xfrm>
              <a:custGeom>
                <a:avLst/>
                <a:gdLst/>
                <a:ahLst/>
                <a:cxnLst/>
                <a:rect l="0" t="0" r="0" b="0"/>
                <a:pathLst>
                  <a:path w="120000" h="120000" extrusionOk="0">
                    <a:moveTo>
                      <a:pt x="1188" y="104117"/>
                    </a:moveTo>
                    <a:cubicBezTo>
                      <a:pt x="0" y="105882"/>
                      <a:pt x="1188" y="105882"/>
                      <a:pt x="2376" y="106764"/>
                    </a:cubicBezTo>
                    <a:cubicBezTo>
                      <a:pt x="4752" y="108529"/>
                      <a:pt x="8316" y="109411"/>
                      <a:pt x="11881" y="111176"/>
                    </a:cubicBezTo>
                    <a:cubicBezTo>
                      <a:pt x="29702" y="118235"/>
                      <a:pt x="45148" y="120000"/>
                      <a:pt x="62970" y="120000"/>
                    </a:cubicBezTo>
                    <a:cubicBezTo>
                      <a:pt x="97425" y="120000"/>
                      <a:pt x="120000" y="105882"/>
                      <a:pt x="120000" y="83823"/>
                    </a:cubicBezTo>
                    <a:cubicBezTo>
                      <a:pt x="120000" y="82941"/>
                      <a:pt x="120000" y="82941"/>
                      <a:pt x="120000" y="82941"/>
                    </a:cubicBezTo>
                    <a:cubicBezTo>
                      <a:pt x="120000" y="62647"/>
                      <a:pt x="95049" y="54705"/>
                      <a:pt x="72475" y="49411"/>
                    </a:cubicBezTo>
                    <a:cubicBezTo>
                      <a:pt x="68910" y="49411"/>
                      <a:pt x="68910" y="49411"/>
                      <a:pt x="68910" y="49411"/>
                    </a:cubicBezTo>
                    <a:cubicBezTo>
                      <a:pt x="51089" y="45000"/>
                      <a:pt x="36831" y="41470"/>
                      <a:pt x="36831" y="32647"/>
                    </a:cubicBezTo>
                    <a:cubicBezTo>
                      <a:pt x="36831" y="32647"/>
                      <a:pt x="36831" y="32647"/>
                      <a:pt x="36831" y="32647"/>
                    </a:cubicBezTo>
                    <a:cubicBezTo>
                      <a:pt x="36831" y="24705"/>
                      <a:pt x="45148" y="19411"/>
                      <a:pt x="59405" y="19411"/>
                    </a:cubicBezTo>
                    <a:cubicBezTo>
                      <a:pt x="73663" y="19411"/>
                      <a:pt x="91485" y="22941"/>
                      <a:pt x="103366" y="28235"/>
                    </a:cubicBezTo>
                    <a:cubicBezTo>
                      <a:pt x="103366" y="28235"/>
                      <a:pt x="106930" y="30000"/>
                      <a:pt x="108118" y="27352"/>
                    </a:cubicBezTo>
                    <a:cubicBezTo>
                      <a:pt x="109306" y="25588"/>
                      <a:pt x="115247" y="14117"/>
                      <a:pt x="115247" y="13235"/>
                    </a:cubicBezTo>
                    <a:cubicBezTo>
                      <a:pt x="116435" y="11470"/>
                      <a:pt x="115247" y="10588"/>
                      <a:pt x="114059" y="9705"/>
                    </a:cubicBezTo>
                    <a:cubicBezTo>
                      <a:pt x="100990" y="4411"/>
                      <a:pt x="81980" y="0"/>
                      <a:pt x="62970" y="0"/>
                    </a:cubicBezTo>
                    <a:cubicBezTo>
                      <a:pt x="59405" y="0"/>
                      <a:pt x="59405" y="0"/>
                      <a:pt x="59405" y="0"/>
                    </a:cubicBezTo>
                    <a:cubicBezTo>
                      <a:pt x="27326" y="0"/>
                      <a:pt x="5940" y="14117"/>
                      <a:pt x="5940" y="35294"/>
                    </a:cubicBezTo>
                    <a:cubicBezTo>
                      <a:pt x="5940" y="35294"/>
                      <a:pt x="5940" y="35294"/>
                      <a:pt x="5940" y="35294"/>
                    </a:cubicBezTo>
                    <a:cubicBezTo>
                      <a:pt x="5940" y="57352"/>
                      <a:pt x="29702" y="64411"/>
                      <a:pt x="53465" y="69705"/>
                    </a:cubicBezTo>
                    <a:cubicBezTo>
                      <a:pt x="57029" y="69705"/>
                      <a:pt x="57029" y="69705"/>
                      <a:pt x="57029" y="69705"/>
                    </a:cubicBezTo>
                    <a:cubicBezTo>
                      <a:pt x="73663" y="74117"/>
                      <a:pt x="87920" y="77647"/>
                      <a:pt x="87920" y="86470"/>
                    </a:cubicBezTo>
                    <a:cubicBezTo>
                      <a:pt x="87920" y="86470"/>
                      <a:pt x="87920" y="86470"/>
                      <a:pt x="87920" y="86470"/>
                    </a:cubicBezTo>
                    <a:cubicBezTo>
                      <a:pt x="87920" y="94411"/>
                      <a:pt x="78415" y="100588"/>
                      <a:pt x="64158" y="100588"/>
                    </a:cubicBezTo>
                    <a:cubicBezTo>
                      <a:pt x="58217" y="100588"/>
                      <a:pt x="39207" y="100588"/>
                      <a:pt x="19009" y="90882"/>
                    </a:cubicBezTo>
                    <a:cubicBezTo>
                      <a:pt x="16633" y="90000"/>
                      <a:pt x="14257" y="89117"/>
                      <a:pt x="13069" y="88235"/>
                    </a:cubicBezTo>
                    <a:cubicBezTo>
                      <a:pt x="11881" y="88235"/>
                      <a:pt x="9504" y="87352"/>
                      <a:pt x="8316" y="89117"/>
                    </a:cubicBezTo>
                    <a:lnTo>
                      <a:pt x="1188" y="104117"/>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2" name="Shape 2102"/>
              <p:cNvSpPr/>
              <p:nvPr/>
            </p:nvSpPr>
            <p:spPr>
              <a:xfrm>
                <a:off x="2416367" y="600022"/>
                <a:ext cx="221568" cy="249655"/>
              </a:xfrm>
              <a:custGeom>
                <a:avLst/>
                <a:gdLst/>
                <a:ahLst/>
                <a:cxnLst/>
                <a:rect l="0" t="0" r="0" b="0"/>
                <a:pathLst>
                  <a:path w="120000" h="120000" extrusionOk="0">
                    <a:moveTo>
                      <a:pt x="117000" y="37333"/>
                    </a:moveTo>
                    <a:cubicBezTo>
                      <a:pt x="114000" y="29333"/>
                      <a:pt x="111000" y="23111"/>
                      <a:pt x="106000" y="17777"/>
                    </a:cubicBezTo>
                    <a:cubicBezTo>
                      <a:pt x="101000" y="12444"/>
                      <a:pt x="94000" y="8000"/>
                      <a:pt x="87000" y="5333"/>
                    </a:cubicBezTo>
                    <a:cubicBezTo>
                      <a:pt x="79000" y="1777"/>
                      <a:pt x="70000" y="0"/>
                      <a:pt x="60000" y="0"/>
                    </a:cubicBezTo>
                    <a:cubicBezTo>
                      <a:pt x="50000" y="0"/>
                      <a:pt x="41000" y="1777"/>
                      <a:pt x="34000" y="5333"/>
                    </a:cubicBezTo>
                    <a:cubicBezTo>
                      <a:pt x="26000" y="8000"/>
                      <a:pt x="20000" y="12444"/>
                      <a:pt x="15000" y="17777"/>
                    </a:cubicBezTo>
                    <a:cubicBezTo>
                      <a:pt x="10000" y="23111"/>
                      <a:pt x="6000" y="29333"/>
                      <a:pt x="4000" y="37333"/>
                    </a:cubicBezTo>
                    <a:cubicBezTo>
                      <a:pt x="1000" y="44444"/>
                      <a:pt x="0" y="52444"/>
                      <a:pt x="0" y="60444"/>
                    </a:cubicBezTo>
                    <a:cubicBezTo>
                      <a:pt x="0" y="68444"/>
                      <a:pt x="1000" y="76444"/>
                      <a:pt x="4000" y="84444"/>
                    </a:cubicBezTo>
                    <a:cubicBezTo>
                      <a:pt x="6000" y="91555"/>
                      <a:pt x="10000" y="97777"/>
                      <a:pt x="15000" y="103111"/>
                    </a:cubicBezTo>
                    <a:cubicBezTo>
                      <a:pt x="20000" y="108444"/>
                      <a:pt x="26000" y="112888"/>
                      <a:pt x="34000" y="115555"/>
                    </a:cubicBezTo>
                    <a:cubicBezTo>
                      <a:pt x="41000" y="119111"/>
                      <a:pt x="50000" y="120000"/>
                      <a:pt x="60000" y="120000"/>
                    </a:cubicBezTo>
                    <a:cubicBezTo>
                      <a:pt x="70000" y="120000"/>
                      <a:pt x="79000" y="119111"/>
                      <a:pt x="87000" y="115555"/>
                    </a:cubicBezTo>
                    <a:cubicBezTo>
                      <a:pt x="94000" y="112888"/>
                      <a:pt x="101000" y="108444"/>
                      <a:pt x="106000" y="103111"/>
                    </a:cubicBezTo>
                    <a:cubicBezTo>
                      <a:pt x="111000" y="97777"/>
                      <a:pt x="114000" y="91555"/>
                      <a:pt x="117000" y="84444"/>
                    </a:cubicBezTo>
                    <a:cubicBezTo>
                      <a:pt x="119000" y="76444"/>
                      <a:pt x="120000" y="68444"/>
                      <a:pt x="120000" y="60444"/>
                    </a:cubicBezTo>
                    <a:cubicBezTo>
                      <a:pt x="120000" y="52444"/>
                      <a:pt x="119000" y="44444"/>
                      <a:pt x="117000" y="37333"/>
                    </a:cubicBezTo>
                    <a:moveTo>
                      <a:pt x="92000" y="60444"/>
                    </a:moveTo>
                    <a:cubicBezTo>
                      <a:pt x="92000" y="72888"/>
                      <a:pt x="90000" y="83555"/>
                      <a:pt x="84000" y="90666"/>
                    </a:cubicBezTo>
                    <a:cubicBezTo>
                      <a:pt x="79000" y="96888"/>
                      <a:pt x="71000" y="100444"/>
                      <a:pt x="60000" y="100444"/>
                    </a:cubicBezTo>
                    <a:cubicBezTo>
                      <a:pt x="49000" y="100444"/>
                      <a:pt x="42000" y="96888"/>
                      <a:pt x="36000" y="90666"/>
                    </a:cubicBezTo>
                    <a:cubicBezTo>
                      <a:pt x="31000" y="83555"/>
                      <a:pt x="29000" y="72888"/>
                      <a:pt x="29000" y="60444"/>
                    </a:cubicBezTo>
                    <a:cubicBezTo>
                      <a:pt x="29000" y="48000"/>
                      <a:pt x="31000" y="37333"/>
                      <a:pt x="36000" y="31111"/>
                    </a:cubicBezTo>
                    <a:cubicBezTo>
                      <a:pt x="42000" y="24000"/>
                      <a:pt x="49000" y="20444"/>
                      <a:pt x="60000" y="20444"/>
                    </a:cubicBezTo>
                    <a:cubicBezTo>
                      <a:pt x="71000" y="20444"/>
                      <a:pt x="79000" y="24000"/>
                      <a:pt x="84000" y="31111"/>
                    </a:cubicBezTo>
                    <a:cubicBezTo>
                      <a:pt x="90000" y="37333"/>
                      <a:pt x="92000" y="48000"/>
                      <a:pt x="92000" y="60444"/>
                    </a:cubicBezTo>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3" name="Shape 2103"/>
              <p:cNvSpPr/>
              <p:nvPr/>
            </p:nvSpPr>
            <p:spPr>
              <a:xfrm>
                <a:off x="2829859" y="600022"/>
                <a:ext cx="188022" cy="249655"/>
              </a:xfrm>
              <a:custGeom>
                <a:avLst/>
                <a:gdLst/>
                <a:ahLst/>
                <a:cxnLst/>
                <a:rect l="0" t="0" r="0" b="0"/>
                <a:pathLst>
                  <a:path w="120000" h="120000" extrusionOk="0">
                    <a:moveTo>
                      <a:pt x="111764" y="96888"/>
                    </a:moveTo>
                    <a:cubicBezTo>
                      <a:pt x="111764" y="95111"/>
                      <a:pt x="108235" y="96000"/>
                      <a:pt x="108235" y="96000"/>
                    </a:cubicBezTo>
                    <a:cubicBezTo>
                      <a:pt x="104705" y="96888"/>
                      <a:pt x="100000" y="98666"/>
                      <a:pt x="95294" y="98666"/>
                    </a:cubicBezTo>
                    <a:cubicBezTo>
                      <a:pt x="90588" y="99555"/>
                      <a:pt x="84705" y="99555"/>
                      <a:pt x="78823" y="99555"/>
                    </a:cubicBezTo>
                    <a:cubicBezTo>
                      <a:pt x="64705" y="99555"/>
                      <a:pt x="54117" y="96888"/>
                      <a:pt x="45882" y="90666"/>
                    </a:cubicBezTo>
                    <a:cubicBezTo>
                      <a:pt x="37647" y="84444"/>
                      <a:pt x="32941" y="73777"/>
                      <a:pt x="32941" y="60444"/>
                    </a:cubicBezTo>
                    <a:cubicBezTo>
                      <a:pt x="32941" y="48000"/>
                      <a:pt x="37647" y="38222"/>
                      <a:pt x="44705" y="31111"/>
                    </a:cubicBezTo>
                    <a:cubicBezTo>
                      <a:pt x="51764" y="24000"/>
                      <a:pt x="62352" y="20444"/>
                      <a:pt x="76470" y="20444"/>
                    </a:cubicBezTo>
                    <a:cubicBezTo>
                      <a:pt x="88235" y="20444"/>
                      <a:pt x="97647" y="22222"/>
                      <a:pt x="107058" y="24000"/>
                    </a:cubicBezTo>
                    <a:cubicBezTo>
                      <a:pt x="107058" y="24000"/>
                      <a:pt x="109411" y="24888"/>
                      <a:pt x="110588" y="22222"/>
                    </a:cubicBezTo>
                    <a:cubicBezTo>
                      <a:pt x="112941" y="16888"/>
                      <a:pt x="115294" y="13333"/>
                      <a:pt x="117647" y="8000"/>
                    </a:cubicBezTo>
                    <a:cubicBezTo>
                      <a:pt x="118823" y="6222"/>
                      <a:pt x="116470" y="5333"/>
                      <a:pt x="116470" y="5333"/>
                    </a:cubicBezTo>
                    <a:cubicBezTo>
                      <a:pt x="112941" y="3555"/>
                      <a:pt x="103529" y="1777"/>
                      <a:pt x="96470" y="1777"/>
                    </a:cubicBezTo>
                    <a:cubicBezTo>
                      <a:pt x="90588" y="888"/>
                      <a:pt x="83529" y="0"/>
                      <a:pt x="75294" y="0"/>
                    </a:cubicBezTo>
                    <a:cubicBezTo>
                      <a:pt x="62352" y="0"/>
                      <a:pt x="51764" y="1777"/>
                      <a:pt x="42352" y="5333"/>
                    </a:cubicBezTo>
                    <a:cubicBezTo>
                      <a:pt x="32941" y="8000"/>
                      <a:pt x="25882" y="12444"/>
                      <a:pt x="18823" y="17777"/>
                    </a:cubicBezTo>
                    <a:cubicBezTo>
                      <a:pt x="12941" y="23111"/>
                      <a:pt x="8235" y="29333"/>
                      <a:pt x="4705" y="36444"/>
                    </a:cubicBezTo>
                    <a:cubicBezTo>
                      <a:pt x="2352" y="44444"/>
                      <a:pt x="0" y="51555"/>
                      <a:pt x="0" y="60444"/>
                    </a:cubicBezTo>
                    <a:cubicBezTo>
                      <a:pt x="0" y="78222"/>
                      <a:pt x="7058" y="93333"/>
                      <a:pt x="20000" y="104000"/>
                    </a:cubicBezTo>
                    <a:cubicBezTo>
                      <a:pt x="32941" y="114666"/>
                      <a:pt x="51764" y="120000"/>
                      <a:pt x="76470" y="120000"/>
                    </a:cubicBezTo>
                    <a:cubicBezTo>
                      <a:pt x="91764" y="120000"/>
                      <a:pt x="107058" y="118222"/>
                      <a:pt x="117647" y="114666"/>
                    </a:cubicBezTo>
                    <a:cubicBezTo>
                      <a:pt x="117647" y="114666"/>
                      <a:pt x="120000" y="113777"/>
                      <a:pt x="118823" y="112000"/>
                    </a:cubicBezTo>
                    <a:lnTo>
                      <a:pt x="111764" y="96888"/>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4" name="Shape 2104"/>
              <p:cNvSpPr/>
              <p:nvPr/>
            </p:nvSpPr>
            <p:spPr>
              <a:xfrm>
                <a:off x="3030364" y="600022"/>
                <a:ext cx="217667" cy="249655"/>
              </a:xfrm>
              <a:custGeom>
                <a:avLst/>
                <a:gdLst/>
                <a:ahLst/>
                <a:cxnLst/>
                <a:rect l="0" t="0" r="0" b="0"/>
                <a:pathLst>
                  <a:path w="120000" h="120000" extrusionOk="0">
                    <a:moveTo>
                      <a:pt x="113898" y="32888"/>
                    </a:moveTo>
                    <a:cubicBezTo>
                      <a:pt x="111864" y="25777"/>
                      <a:pt x="106779" y="18666"/>
                      <a:pt x="103728" y="15111"/>
                    </a:cubicBezTo>
                    <a:cubicBezTo>
                      <a:pt x="97627" y="10666"/>
                      <a:pt x="92542" y="6222"/>
                      <a:pt x="87457" y="4444"/>
                    </a:cubicBezTo>
                    <a:cubicBezTo>
                      <a:pt x="80338" y="1777"/>
                      <a:pt x="72203" y="0"/>
                      <a:pt x="63050" y="0"/>
                    </a:cubicBezTo>
                    <a:cubicBezTo>
                      <a:pt x="52881" y="0"/>
                      <a:pt x="42711" y="1777"/>
                      <a:pt x="35593" y="5333"/>
                    </a:cubicBezTo>
                    <a:cubicBezTo>
                      <a:pt x="27457" y="8000"/>
                      <a:pt x="20338" y="12444"/>
                      <a:pt x="15254" y="17777"/>
                    </a:cubicBezTo>
                    <a:cubicBezTo>
                      <a:pt x="10169" y="24000"/>
                      <a:pt x="6101" y="30222"/>
                      <a:pt x="4067" y="37333"/>
                    </a:cubicBezTo>
                    <a:cubicBezTo>
                      <a:pt x="2033" y="44444"/>
                      <a:pt x="0" y="52444"/>
                      <a:pt x="0" y="61333"/>
                    </a:cubicBezTo>
                    <a:cubicBezTo>
                      <a:pt x="0" y="69333"/>
                      <a:pt x="2033" y="77333"/>
                      <a:pt x="4067" y="84444"/>
                    </a:cubicBezTo>
                    <a:cubicBezTo>
                      <a:pt x="7118" y="92444"/>
                      <a:pt x="11186" y="98666"/>
                      <a:pt x="16271" y="104000"/>
                    </a:cubicBezTo>
                    <a:cubicBezTo>
                      <a:pt x="22372" y="109333"/>
                      <a:pt x="29491" y="112888"/>
                      <a:pt x="37627" y="115555"/>
                    </a:cubicBezTo>
                    <a:cubicBezTo>
                      <a:pt x="46779" y="119111"/>
                      <a:pt x="56949" y="120000"/>
                      <a:pt x="68135" y="120000"/>
                    </a:cubicBezTo>
                    <a:cubicBezTo>
                      <a:pt x="93559" y="120000"/>
                      <a:pt x="105762" y="115555"/>
                      <a:pt x="111864" y="112888"/>
                    </a:cubicBezTo>
                    <a:cubicBezTo>
                      <a:pt x="111864" y="112888"/>
                      <a:pt x="112881" y="112000"/>
                      <a:pt x="111864" y="109333"/>
                    </a:cubicBezTo>
                    <a:cubicBezTo>
                      <a:pt x="106779" y="96000"/>
                      <a:pt x="106779" y="96000"/>
                      <a:pt x="106779" y="96000"/>
                    </a:cubicBezTo>
                    <a:cubicBezTo>
                      <a:pt x="105762" y="93333"/>
                      <a:pt x="103728" y="94222"/>
                      <a:pt x="103728" y="94222"/>
                    </a:cubicBezTo>
                    <a:cubicBezTo>
                      <a:pt x="97627" y="96888"/>
                      <a:pt x="88474" y="100444"/>
                      <a:pt x="68135" y="100444"/>
                    </a:cubicBezTo>
                    <a:cubicBezTo>
                      <a:pt x="54915" y="99555"/>
                      <a:pt x="45762" y="96888"/>
                      <a:pt x="39661" y="91555"/>
                    </a:cubicBezTo>
                    <a:cubicBezTo>
                      <a:pt x="33559" y="86222"/>
                      <a:pt x="30508" y="78222"/>
                      <a:pt x="29491" y="66666"/>
                    </a:cubicBezTo>
                    <a:cubicBezTo>
                      <a:pt x="114915" y="66666"/>
                      <a:pt x="114915" y="66666"/>
                      <a:pt x="114915" y="66666"/>
                    </a:cubicBezTo>
                    <a:cubicBezTo>
                      <a:pt x="114915" y="66666"/>
                      <a:pt x="116949" y="66666"/>
                      <a:pt x="116949" y="64888"/>
                    </a:cubicBezTo>
                    <a:cubicBezTo>
                      <a:pt x="116949" y="64000"/>
                      <a:pt x="120000" y="49777"/>
                      <a:pt x="113898" y="32888"/>
                    </a:cubicBezTo>
                    <a:close/>
                    <a:moveTo>
                      <a:pt x="29491" y="48000"/>
                    </a:moveTo>
                    <a:cubicBezTo>
                      <a:pt x="31525" y="40888"/>
                      <a:pt x="33559" y="35555"/>
                      <a:pt x="36610" y="31111"/>
                    </a:cubicBezTo>
                    <a:cubicBezTo>
                      <a:pt x="41694" y="24000"/>
                      <a:pt x="49830" y="20444"/>
                      <a:pt x="61016" y="20444"/>
                    </a:cubicBezTo>
                    <a:cubicBezTo>
                      <a:pt x="72203" y="20444"/>
                      <a:pt x="79322" y="24000"/>
                      <a:pt x="84406" y="31111"/>
                    </a:cubicBezTo>
                    <a:cubicBezTo>
                      <a:pt x="88474" y="35555"/>
                      <a:pt x="89491" y="41777"/>
                      <a:pt x="90508" y="48000"/>
                    </a:cubicBezTo>
                    <a:lnTo>
                      <a:pt x="29491" y="48000"/>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5" name="Shape 2105"/>
              <p:cNvSpPr/>
              <p:nvPr/>
            </p:nvSpPr>
            <p:spPr>
              <a:xfrm>
                <a:off x="1798472" y="600022"/>
                <a:ext cx="215328" cy="249655"/>
              </a:xfrm>
              <a:custGeom>
                <a:avLst/>
                <a:gdLst/>
                <a:ahLst/>
                <a:cxnLst/>
                <a:rect l="0" t="0" r="0" b="0"/>
                <a:pathLst>
                  <a:path w="120000" h="120000" extrusionOk="0">
                    <a:moveTo>
                      <a:pt x="114871" y="32888"/>
                    </a:moveTo>
                    <a:cubicBezTo>
                      <a:pt x="112820" y="25777"/>
                      <a:pt x="107692" y="18666"/>
                      <a:pt x="103589" y="15111"/>
                    </a:cubicBezTo>
                    <a:cubicBezTo>
                      <a:pt x="98461" y="10666"/>
                      <a:pt x="93333" y="6222"/>
                      <a:pt x="88205" y="4444"/>
                    </a:cubicBezTo>
                    <a:cubicBezTo>
                      <a:pt x="81025" y="1777"/>
                      <a:pt x="72820" y="0"/>
                      <a:pt x="63589" y="0"/>
                    </a:cubicBezTo>
                    <a:cubicBezTo>
                      <a:pt x="52307" y="0"/>
                      <a:pt x="43076" y="1777"/>
                      <a:pt x="34871" y="5333"/>
                    </a:cubicBezTo>
                    <a:cubicBezTo>
                      <a:pt x="26666" y="8000"/>
                      <a:pt x="20512" y="12444"/>
                      <a:pt x="15384" y="17777"/>
                    </a:cubicBezTo>
                    <a:cubicBezTo>
                      <a:pt x="10256" y="24000"/>
                      <a:pt x="6153" y="30222"/>
                      <a:pt x="4102" y="37333"/>
                    </a:cubicBezTo>
                    <a:cubicBezTo>
                      <a:pt x="1025" y="44444"/>
                      <a:pt x="0" y="52444"/>
                      <a:pt x="0" y="61333"/>
                    </a:cubicBezTo>
                    <a:cubicBezTo>
                      <a:pt x="0" y="69333"/>
                      <a:pt x="1025" y="77333"/>
                      <a:pt x="4102" y="84444"/>
                    </a:cubicBezTo>
                    <a:cubicBezTo>
                      <a:pt x="6153" y="92444"/>
                      <a:pt x="10256" y="98666"/>
                      <a:pt x="16410" y="104000"/>
                    </a:cubicBezTo>
                    <a:cubicBezTo>
                      <a:pt x="21538" y="109333"/>
                      <a:pt x="28717" y="112888"/>
                      <a:pt x="37948" y="115555"/>
                    </a:cubicBezTo>
                    <a:cubicBezTo>
                      <a:pt x="46153" y="119111"/>
                      <a:pt x="56410" y="120000"/>
                      <a:pt x="68717" y="120000"/>
                    </a:cubicBezTo>
                    <a:cubicBezTo>
                      <a:pt x="93333" y="120000"/>
                      <a:pt x="106666" y="115555"/>
                      <a:pt x="111794" y="112888"/>
                    </a:cubicBezTo>
                    <a:cubicBezTo>
                      <a:pt x="112820" y="112888"/>
                      <a:pt x="113846" y="112000"/>
                      <a:pt x="112820" y="109333"/>
                    </a:cubicBezTo>
                    <a:cubicBezTo>
                      <a:pt x="106666" y="96000"/>
                      <a:pt x="106666" y="96000"/>
                      <a:pt x="106666" y="96000"/>
                    </a:cubicBezTo>
                    <a:cubicBezTo>
                      <a:pt x="105641" y="93333"/>
                      <a:pt x="103589" y="94222"/>
                      <a:pt x="103589" y="94222"/>
                    </a:cubicBezTo>
                    <a:cubicBezTo>
                      <a:pt x="97435" y="96888"/>
                      <a:pt x="89230" y="100444"/>
                      <a:pt x="68717" y="100444"/>
                    </a:cubicBezTo>
                    <a:cubicBezTo>
                      <a:pt x="55384" y="99555"/>
                      <a:pt x="45128" y="96888"/>
                      <a:pt x="38974" y="91555"/>
                    </a:cubicBezTo>
                    <a:cubicBezTo>
                      <a:pt x="32820" y="86222"/>
                      <a:pt x="29743" y="78222"/>
                      <a:pt x="29743" y="66666"/>
                    </a:cubicBezTo>
                    <a:cubicBezTo>
                      <a:pt x="114871" y="66666"/>
                      <a:pt x="114871" y="66666"/>
                      <a:pt x="114871" y="66666"/>
                    </a:cubicBezTo>
                    <a:cubicBezTo>
                      <a:pt x="114871" y="66666"/>
                      <a:pt x="116923" y="66666"/>
                      <a:pt x="117948" y="64888"/>
                    </a:cubicBezTo>
                    <a:cubicBezTo>
                      <a:pt x="117948" y="64000"/>
                      <a:pt x="120000" y="49777"/>
                      <a:pt x="114871" y="32888"/>
                    </a:cubicBezTo>
                    <a:close/>
                    <a:moveTo>
                      <a:pt x="29743" y="48000"/>
                    </a:moveTo>
                    <a:cubicBezTo>
                      <a:pt x="30769" y="40888"/>
                      <a:pt x="32820" y="35555"/>
                      <a:pt x="36923" y="31111"/>
                    </a:cubicBezTo>
                    <a:cubicBezTo>
                      <a:pt x="42051" y="24000"/>
                      <a:pt x="50256" y="20444"/>
                      <a:pt x="61538" y="20444"/>
                    </a:cubicBezTo>
                    <a:cubicBezTo>
                      <a:pt x="72820" y="20444"/>
                      <a:pt x="80000" y="24000"/>
                      <a:pt x="85128" y="31111"/>
                    </a:cubicBezTo>
                    <a:cubicBezTo>
                      <a:pt x="88205" y="35555"/>
                      <a:pt x="90256" y="41777"/>
                      <a:pt x="91282" y="48000"/>
                    </a:cubicBezTo>
                    <a:lnTo>
                      <a:pt x="29743" y="48000"/>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6" name="Shape 2106"/>
              <p:cNvSpPr/>
              <p:nvPr/>
            </p:nvSpPr>
            <p:spPr>
              <a:xfrm>
                <a:off x="1455195" y="600022"/>
                <a:ext cx="198944" cy="249655"/>
              </a:xfrm>
              <a:custGeom>
                <a:avLst/>
                <a:gdLst/>
                <a:ahLst/>
                <a:cxnLst/>
                <a:rect l="0" t="0" r="0" b="0"/>
                <a:pathLst>
                  <a:path w="120000" h="120000" extrusionOk="0">
                    <a:moveTo>
                      <a:pt x="75555" y="44444"/>
                    </a:moveTo>
                    <a:cubicBezTo>
                      <a:pt x="71111" y="44444"/>
                      <a:pt x="66666" y="44444"/>
                      <a:pt x="61111" y="44444"/>
                    </a:cubicBezTo>
                    <a:cubicBezTo>
                      <a:pt x="53333" y="44444"/>
                      <a:pt x="45555" y="45333"/>
                      <a:pt x="37777" y="47111"/>
                    </a:cubicBezTo>
                    <a:cubicBezTo>
                      <a:pt x="31111" y="48000"/>
                      <a:pt x="24444" y="50666"/>
                      <a:pt x="18888" y="54222"/>
                    </a:cubicBezTo>
                    <a:cubicBezTo>
                      <a:pt x="13333" y="56888"/>
                      <a:pt x="8888" y="61333"/>
                      <a:pt x="5555" y="65777"/>
                    </a:cubicBezTo>
                    <a:cubicBezTo>
                      <a:pt x="2222" y="71111"/>
                      <a:pt x="0" y="76444"/>
                      <a:pt x="0" y="83555"/>
                    </a:cubicBezTo>
                    <a:cubicBezTo>
                      <a:pt x="0" y="89777"/>
                      <a:pt x="2222" y="95111"/>
                      <a:pt x="4444" y="100444"/>
                    </a:cubicBezTo>
                    <a:cubicBezTo>
                      <a:pt x="7777" y="104888"/>
                      <a:pt x="11111" y="108444"/>
                      <a:pt x="16666" y="112000"/>
                    </a:cubicBezTo>
                    <a:cubicBezTo>
                      <a:pt x="22222" y="114666"/>
                      <a:pt x="27777" y="117333"/>
                      <a:pt x="35555" y="118222"/>
                    </a:cubicBezTo>
                    <a:cubicBezTo>
                      <a:pt x="43333" y="120000"/>
                      <a:pt x="51111" y="120000"/>
                      <a:pt x="60000" y="120000"/>
                    </a:cubicBezTo>
                    <a:cubicBezTo>
                      <a:pt x="70000" y="120000"/>
                      <a:pt x="78888" y="120000"/>
                      <a:pt x="87777" y="118222"/>
                    </a:cubicBezTo>
                    <a:cubicBezTo>
                      <a:pt x="97777" y="117333"/>
                      <a:pt x="108888" y="115555"/>
                      <a:pt x="111111" y="114666"/>
                    </a:cubicBezTo>
                    <a:cubicBezTo>
                      <a:pt x="114444" y="114666"/>
                      <a:pt x="117777" y="113777"/>
                      <a:pt x="117777" y="113777"/>
                    </a:cubicBezTo>
                    <a:cubicBezTo>
                      <a:pt x="120000" y="112888"/>
                      <a:pt x="120000" y="111111"/>
                      <a:pt x="120000" y="111111"/>
                    </a:cubicBezTo>
                    <a:cubicBezTo>
                      <a:pt x="120000" y="43555"/>
                      <a:pt x="120000" y="43555"/>
                      <a:pt x="120000" y="43555"/>
                    </a:cubicBezTo>
                    <a:cubicBezTo>
                      <a:pt x="120000" y="28444"/>
                      <a:pt x="115555" y="17777"/>
                      <a:pt x="105555" y="10666"/>
                    </a:cubicBezTo>
                    <a:cubicBezTo>
                      <a:pt x="95555" y="3555"/>
                      <a:pt x="81111" y="0"/>
                      <a:pt x="63333" y="0"/>
                    </a:cubicBezTo>
                    <a:cubicBezTo>
                      <a:pt x="55555" y="0"/>
                      <a:pt x="44444" y="888"/>
                      <a:pt x="37777" y="1777"/>
                    </a:cubicBezTo>
                    <a:cubicBezTo>
                      <a:pt x="37777" y="1777"/>
                      <a:pt x="17777" y="5333"/>
                      <a:pt x="8888" y="10666"/>
                    </a:cubicBezTo>
                    <a:cubicBezTo>
                      <a:pt x="8888" y="10666"/>
                      <a:pt x="7777" y="11555"/>
                      <a:pt x="8888" y="13333"/>
                    </a:cubicBezTo>
                    <a:cubicBezTo>
                      <a:pt x="15555" y="27555"/>
                      <a:pt x="15555" y="27555"/>
                      <a:pt x="15555" y="27555"/>
                    </a:cubicBezTo>
                    <a:cubicBezTo>
                      <a:pt x="15555" y="29333"/>
                      <a:pt x="17777" y="28444"/>
                      <a:pt x="17777" y="28444"/>
                    </a:cubicBezTo>
                    <a:cubicBezTo>
                      <a:pt x="17777" y="28444"/>
                      <a:pt x="18888" y="28444"/>
                      <a:pt x="20000" y="28444"/>
                    </a:cubicBezTo>
                    <a:cubicBezTo>
                      <a:pt x="37777" y="20444"/>
                      <a:pt x="60000" y="20444"/>
                      <a:pt x="60000" y="20444"/>
                    </a:cubicBezTo>
                    <a:cubicBezTo>
                      <a:pt x="70000" y="20444"/>
                      <a:pt x="77777" y="22222"/>
                      <a:pt x="83333" y="25777"/>
                    </a:cubicBezTo>
                    <a:cubicBezTo>
                      <a:pt x="87777" y="28444"/>
                      <a:pt x="91111" y="32888"/>
                      <a:pt x="91111" y="42666"/>
                    </a:cubicBezTo>
                    <a:cubicBezTo>
                      <a:pt x="91111" y="46222"/>
                      <a:pt x="91111" y="46222"/>
                      <a:pt x="91111" y="46222"/>
                    </a:cubicBezTo>
                    <a:cubicBezTo>
                      <a:pt x="82222" y="45333"/>
                      <a:pt x="75555" y="44444"/>
                      <a:pt x="75555" y="44444"/>
                    </a:cubicBezTo>
                    <a:close/>
                    <a:moveTo>
                      <a:pt x="38888" y="96888"/>
                    </a:moveTo>
                    <a:cubicBezTo>
                      <a:pt x="34444" y="94222"/>
                      <a:pt x="34444" y="94222"/>
                      <a:pt x="33333" y="92444"/>
                    </a:cubicBezTo>
                    <a:cubicBezTo>
                      <a:pt x="31111" y="89777"/>
                      <a:pt x="30000" y="87111"/>
                      <a:pt x="30000" y="82666"/>
                    </a:cubicBezTo>
                    <a:cubicBezTo>
                      <a:pt x="30000" y="76444"/>
                      <a:pt x="33333" y="72000"/>
                      <a:pt x="38888" y="68444"/>
                    </a:cubicBezTo>
                    <a:cubicBezTo>
                      <a:pt x="38888" y="68444"/>
                      <a:pt x="46666" y="63111"/>
                      <a:pt x="65555" y="63111"/>
                    </a:cubicBezTo>
                    <a:cubicBezTo>
                      <a:pt x="78888" y="63111"/>
                      <a:pt x="91111" y="64888"/>
                      <a:pt x="91111" y="64888"/>
                    </a:cubicBezTo>
                    <a:cubicBezTo>
                      <a:pt x="91111" y="98666"/>
                      <a:pt x="91111" y="98666"/>
                      <a:pt x="91111" y="98666"/>
                    </a:cubicBezTo>
                    <a:cubicBezTo>
                      <a:pt x="91111" y="98666"/>
                      <a:pt x="91111" y="98666"/>
                      <a:pt x="91111" y="98666"/>
                    </a:cubicBezTo>
                    <a:cubicBezTo>
                      <a:pt x="91111" y="98666"/>
                      <a:pt x="78888" y="100444"/>
                      <a:pt x="65555" y="101333"/>
                    </a:cubicBezTo>
                    <a:cubicBezTo>
                      <a:pt x="46666" y="102222"/>
                      <a:pt x="38888" y="96888"/>
                      <a:pt x="38888" y="96888"/>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7" name="Shape 2107"/>
              <p:cNvSpPr/>
              <p:nvPr/>
            </p:nvSpPr>
            <p:spPr>
              <a:xfrm>
                <a:off x="2680066" y="602362"/>
                <a:ext cx="143552" cy="243413"/>
              </a:xfrm>
              <a:custGeom>
                <a:avLst/>
                <a:gdLst/>
                <a:ahLst/>
                <a:cxnLst/>
                <a:rect l="0" t="0" r="0" b="0"/>
                <a:pathLst>
                  <a:path w="120000" h="120000" extrusionOk="0">
                    <a:moveTo>
                      <a:pt x="118461" y="5454"/>
                    </a:moveTo>
                    <a:cubicBezTo>
                      <a:pt x="120000" y="3636"/>
                      <a:pt x="116923" y="3636"/>
                      <a:pt x="116923" y="2727"/>
                    </a:cubicBezTo>
                    <a:cubicBezTo>
                      <a:pt x="113846" y="2727"/>
                      <a:pt x="103076" y="909"/>
                      <a:pt x="95384" y="909"/>
                    </a:cubicBezTo>
                    <a:cubicBezTo>
                      <a:pt x="78461" y="0"/>
                      <a:pt x="69230" y="1818"/>
                      <a:pt x="61538" y="3636"/>
                    </a:cubicBezTo>
                    <a:cubicBezTo>
                      <a:pt x="53846" y="6363"/>
                      <a:pt x="44615" y="9090"/>
                      <a:pt x="40000" y="13636"/>
                    </a:cubicBezTo>
                    <a:cubicBezTo>
                      <a:pt x="40000" y="4545"/>
                      <a:pt x="40000" y="4545"/>
                      <a:pt x="40000" y="4545"/>
                    </a:cubicBezTo>
                    <a:cubicBezTo>
                      <a:pt x="40000" y="2727"/>
                      <a:pt x="38461" y="1818"/>
                      <a:pt x="36923" y="1818"/>
                    </a:cubicBezTo>
                    <a:cubicBezTo>
                      <a:pt x="3076" y="1818"/>
                      <a:pt x="3076" y="1818"/>
                      <a:pt x="3076" y="1818"/>
                    </a:cubicBezTo>
                    <a:cubicBezTo>
                      <a:pt x="1538" y="1818"/>
                      <a:pt x="0" y="2727"/>
                      <a:pt x="0" y="4545"/>
                    </a:cubicBezTo>
                    <a:cubicBezTo>
                      <a:pt x="0" y="117272"/>
                      <a:pt x="0" y="117272"/>
                      <a:pt x="0" y="117272"/>
                    </a:cubicBezTo>
                    <a:cubicBezTo>
                      <a:pt x="0" y="119090"/>
                      <a:pt x="1538" y="120000"/>
                      <a:pt x="3076" y="120000"/>
                    </a:cubicBezTo>
                    <a:cubicBezTo>
                      <a:pt x="36923" y="120000"/>
                      <a:pt x="36923" y="120000"/>
                      <a:pt x="36923" y="120000"/>
                    </a:cubicBezTo>
                    <a:cubicBezTo>
                      <a:pt x="40000" y="120000"/>
                      <a:pt x="41538" y="119090"/>
                      <a:pt x="41538" y="117272"/>
                    </a:cubicBezTo>
                    <a:cubicBezTo>
                      <a:pt x="41538" y="60909"/>
                      <a:pt x="41538" y="60909"/>
                      <a:pt x="41538" y="60909"/>
                    </a:cubicBezTo>
                    <a:cubicBezTo>
                      <a:pt x="41538" y="53636"/>
                      <a:pt x="43076" y="45454"/>
                      <a:pt x="46153" y="40909"/>
                    </a:cubicBezTo>
                    <a:cubicBezTo>
                      <a:pt x="49230" y="36363"/>
                      <a:pt x="52307" y="32727"/>
                      <a:pt x="56923" y="30000"/>
                    </a:cubicBezTo>
                    <a:cubicBezTo>
                      <a:pt x="61538" y="27272"/>
                      <a:pt x="67692" y="25454"/>
                      <a:pt x="72307" y="24545"/>
                    </a:cubicBezTo>
                    <a:cubicBezTo>
                      <a:pt x="78461" y="22727"/>
                      <a:pt x="86153" y="22727"/>
                      <a:pt x="90769" y="22727"/>
                    </a:cubicBezTo>
                    <a:cubicBezTo>
                      <a:pt x="96923" y="22727"/>
                      <a:pt x="104615" y="23636"/>
                      <a:pt x="104615" y="23636"/>
                    </a:cubicBezTo>
                    <a:cubicBezTo>
                      <a:pt x="106153" y="23636"/>
                      <a:pt x="107692" y="22727"/>
                      <a:pt x="109230" y="21818"/>
                    </a:cubicBezTo>
                    <a:cubicBezTo>
                      <a:pt x="110769" y="18181"/>
                      <a:pt x="116923" y="8181"/>
                      <a:pt x="118461" y="5454"/>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8" name="Shape 2108"/>
              <p:cNvSpPr/>
              <p:nvPr/>
            </p:nvSpPr>
            <p:spPr>
              <a:xfrm>
                <a:off x="2176075" y="502500"/>
                <a:ext cx="269938" cy="452500"/>
              </a:xfrm>
              <a:custGeom>
                <a:avLst/>
                <a:gdLst/>
                <a:ahLst/>
                <a:cxnLst/>
                <a:rect l="0" t="0" r="0" b="0"/>
                <a:pathLst>
                  <a:path w="120000" h="120000" extrusionOk="0">
                    <a:moveTo>
                      <a:pt x="118356" y="1469"/>
                    </a:moveTo>
                    <a:cubicBezTo>
                      <a:pt x="116712" y="979"/>
                      <a:pt x="114246" y="489"/>
                      <a:pt x="111780" y="489"/>
                    </a:cubicBezTo>
                    <a:cubicBezTo>
                      <a:pt x="109315" y="0"/>
                      <a:pt x="106027" y="0"/>
                      <a:pt x="102739" y="0"/>
                    </a:cubicBezTo>
                    <a:cubicBezTo>
                      <a:pt x="90410" y="0"/>
                      <a:pt x="80547" y="1959"/>
                      <a:pt x="73150" y="5877"/>
                    </a:cubicBezTo>
                    <a:cubicBezTo>
                      <a:pt x="66575" y="10285"/>
                      <a:pt x="61643" y="16653"/>
                      <a:pt x="59178" y="24489"/>
                    </a:cubicBezTo>
                    <a:cubicBezTo>
                      <a:pt x="58356" y="27428"/>
                      <a:pt x="58356" y="27428"/>
                      <a:pt x="58356" y="27428"/>
                    </a:cubicBezTo>
                    <a:cubicBezTo>
                      <a:pt x="43561" y="27428"/>
                      <a:pt x="43561" y="27428"/>
                      <a:pt x="43561" y="27428"/>
                    </a:cubicBezTo>
                    <a:cubicBezTo>
                      <a:pt x="43561" y="27428"/>
                      <a:pt x="41095" y="27428"/>
                      <a:pt x="41095" y="28408"/>
                    </a:cubicBezTo>
                    <a:cubicBezTo>
                      <a:pt x="38630" y="37224"/>
                      <a:pt x="38630" y="37224"/>
                      <a:pt x="38630" y="37224"/>
                    </a:cubicBezTo>
                    <a:cubicBezTo>
                      <a:pt x="37808" y="37714"/>
                      <a:pt x="38630" y="38204"/>
                      <a:pt x="40273" y="38204"/>
                    </a:cubicBezTo>
                    <a:cubicBezTo>
                      <a:pt x="55890" y="38204"/>
                      <a:pt x="55890" y="38204"/>
                      <a:pt x="55890" y="38204"/>
                    </a:cubicBezTo>
                    <a:cubicBezTo>
                      <a:pt x="40273" y="89632"/>
                      <a:pt x="40273" y="89632"/>
                      <a:pt x="40273" y="89632"/>
                    </a:cubicBezTo>
                    <a:cubicBezTo>
                      <a:pt x="39452" y="93551"/>
                      <a:pt x="37808" y="96979"/>
                      <a:pt x="36164" y="99428"/>
                    </a:cubicBezTo>
                    <a:cubicBezTo>
                      <a:pt x="34520" y="102367"/>
                      <a:pt x="32876" y="104326"/>
                      <a:pt x="31232" y="105306"/>
                    </a:cubicBezTo>
                    <a:cubicBezTo>
                      <a:pt x="29589" y="106775"/>
                      <a:pt x="27945" y="107755"/>
                      <a:pt x="25479" y="108244"/>
                    </a:cubicBezTo>
                    <a:cubicBezTo>
                      <a:pt x="23013" y="108734"/>
                      <a:pt x="19726" y="109224"/>
                      <a:pt x="17260" y="109224"/>
                    </a:cubicBezTo>
                    <a:cubicBezTo>
                      <a:pt x="15616" y="109224"/>
                      <a:pt x="13150" y="108734"/>
                      <a:pt x="11506" y="108734"/>
                    </a:cubicBezTo>
                    <a:cubicBezTo>
                      <a:pt x="9863" y="108734"/>
                      <a:pt x="9041" y="108244"/>
                      <a:pt x="8219" y="107755"/>
                    </a:cubicBezTo>
                    <a:cubicBezTo>
                      <a:pt x="8219" y="107755"/>
                      <a:pt x="5753" y="107755"/>
                      <a:pt x="5753" y="108734"/>
                    </a:cubicBezTo>
                    <a:cubicBezTo>
                      <a:pt x="4931" y="109714"/>
                      <a:pt x="821" y="116081"/>
                      <a:pt x="0" y="117061"/>
                    </a:cubicBezTo>
                    <a:cubicBezTo>
                      <a:pt x="0" y="117551"/>
                      <a:pt x="821" y="118530"/>
                      <a:pt x="1643" y="118530"/>
                    </a:cubicBezTo>
                    <a:cubicBezTo>
                      <a:pt x="3287" y="119020"/>
                      <a:pt x="4931" y="119510"/>
                      <a:pt x="7397" y="119510"/>
                    </a:cubicBezTo>
                    <a:cubicBezTo>
                      <a:pt x="11506" y="120000"/>
                      <a:pt x="14794" y="120000"/>
                      <a:pt x="18082" y="120000"/>
                    </a:cubicBezTo>
                    <a:cubicBezTo>
                      <a:pt x="23835" y="120000"/>
                      <a:pt x="29589" y="119510"/>
                      <a:pt x="34520" y="118530"/>
                    </a:cubicBezTo>
                    <a:cubicBezTo>
                      <a:pt x="39452" y="117551"/>
                      <a:pt x="43561" y="116081"/>
                      <a:pt x="46849" y="113632"/>
                    </a:cubicBezTo>
                    <a:cubicBezTo>
                      <a:pt x="50958" y="110693"/>
                      <a:pt x="53424" y="108244"/>
                      <a:pt x="55890" y="104326"/>
                    </a:cubicBezTo>
                    <a:cubicBezTo>
                      <a:pt x="58356" y="100408"/>
                      <a:pt x="60821" y="96000"/>
                      <a:pt x="62465" y="90612"/>
                    </a:cubicBezTo>
                    <a:cubicBezTo>
                      <a:pt x="77260" y="38204"/>
                      <a:pt x="77260" y="38204"/>
                      <a:pt x="77260" y="38204"/>
                    </a:cubicBezTo>
                    <a:cubicBezTo>
                      <a:pt x="100273" y="38204"/>
                      <a:pt x="100273" y="38204"/>
                      <a:pt x="100273" y="38204"/>
                    </a:cubicBezTo>
                    <a:cubicBezTo>
                      <a:pt x="100273" y="38204"/>
                      <a:pt x="101917" y="38693"/>
                      <a:pt x="102739" y="37224"/>
                    </a:cubicBezTo>
                    <a:cubicBezTo>
                      <a:pt x="105205" y="28897"/>
                      <a:pt x="105205" y="28897"/>
                      <a:pt x="105205" y="28897"/>
                    </a:cubicBezTo>
                    <a:cubicBezTo>
                      <a:pt x="105205" y="27918"/>
                      <a:pt x="104383" y="27428"/>
                      <a:pt x="102739" y="27428"/>
                    </a:cubicBezTo>
                    <a:cubicBezTo>
                      <a:pt x="80547" y="27428"/>
                      <a:pt x="80547" y="27428"/>
                      <a:pt x="80547" y="27428"/>
                    </a:cubicBezTo>
                    <a:cubicBezTo>
                      <a:pt x="81369" y="26938"/>
                      <a:pt x="82191" y="22530"/>
                      <a:pt x="84657" y="18122"/>
                    </a:cubicBezTo>
                    <a:cubicBezTo>
                      <a:pt x="85479" y="16163"/>
                      <a:pt x="87945" y="14693"/>
                      <a:pt x="89589" y="13714"/>
                    </a:cubicBezTo>
                    <a:cubicBezTo>
                      <a:pt x="91232" y="12734"/>
                      <a:pt x="92876" y="12244"/>
                      <a:pt x="95342" y="11755"/>
                    </a:cubicBezTo>
                    <a:cubicBezTo>
                      <a:pt x="96986" y="11265"/>
                      <a:pt x="99452" y="11265"/>
                      <a:pt x="102739" y="11265"/>
                    </a:cubicBezTo>
                    <a:cubicBezTo>
                      <a:pt x="104383" y="11265"/>
                      <a:pt x="106849" y="11265"/>
                      <a:pt x="107671" y="11265"/>
                    </a:cubicBezTo>
                    <a:cubicBezTo>
                      <a:pt x="110136" y="11755"/>
                      <a:pt x="110958" y="11755"/>
                      <a:pt x="111780" y="11755"/>
                    </a:cubicBezTo>
                    <a:cubicBezTo>
                      <a:pt x="113424" y="12244"/>
                      <a:pt x="114246" y="11755"/>
                      <a:pt x="114246" y="11265"/>
                    </a:cubicBezTo>
                    <a:cubicBezTo>
                      <a:pt x="119999" y="2938"/>
                      <a:pt x="119999" y="2938"/>
                      <a:pt x="119999" y="2938"/>
                    </a:cubicBezTo>
                    <a:cubicBezTo>
                      <a:pt x="119999" y="1959"/>
                      <a:pt x="119178" y="1469"/>
                      <a:pt x="118356" y="1469"/>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109" name="Shape 2109"/>
              <p:cNvSpPr/>
              <p:nvPr/>
            </p:nvSpPr>
            <p:spPr>
              <a:xfrm>
                <a:off x="1704071" y="506402"/>
                <a:ext cx="49931" cy="339374"/>
              </a:xfrm>
              <a:custGeom>
                <a:avLst/>
                <a:gdLst/>
                <a:ahLst/>
                <a:cxnLst/>
                <a:rect l="0" t="0" r="0" b="0"/>
                <a:pathLst>
                  <a:path w="120000" h="120000" extrusionOk="0">
                    <a:moveTo>
                      <a:pt x="120000" y="118043"/>
                    </a:moveTo>
                    <a:cubicBezTo>
                      <a:pt x="120000" y="119347"/>
                      <a:pt x="115555" y="120000"/>
                      <a:pt x="111111" y="120000"/>
                    </a:cubicBezTo>
                    <a:cubicBezTo>
                      <a:pt x="13333" y="120000"/>
                      <a:pt x="13333" y="120000"/>
                      <a:pt x="13333" y="120000"/>
                    </a:cubicBezTo>
                    <a:cubicBezTo>
                      <a:pt x="4444" y="120000"/>
                      <a:pt x="0" y="119347"/>
                      <a:pt x="0" y="118043"/>
                    </a:cubicBezTo>
                    <a:cubicBezTo>
                      <a:pt x="0" y="1956"/>
                      <a:pt x="0" y="1956"/>
                      <a:pt x="0" y="1956"/>
                    </a:cubicBezTo>
                    <a:cubicBezTo>
                      <a:pt x="0" y="1304"/>
                      <a:pt x="4444" y="0"/>
                      <a:pt x="13333" y="0"/>
                    </a:cubicBezTo>
                    <a:cubicBezTo>
                      <a:pt x="111111" y="0"/>
                      <a:pt x="111111" y="0"/>
                      <a:pt x="111111" y="0"/>
                    </a:cubicBezTo>
                    <a:cubicBezTo>
                      <a:pt x="115555" y="0"/>
                      <a:pt x="120000" y="1304"/>
                      <a:pt x="120000" y="1956"/>
                    </a:cubicBezTo>
                    <a:lnTo>
                      <a:pt x="120000" y="118043"/>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grpSp>
        <p:pic>
          <p:nvPicPr>
            <p:cNvPr id="2110" name="Shape 2110" descr="platform.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951412" y="3062271"/>
              <a:ext cx="1295400" cy="325895"/>
            </a:xfrm>
            <a:prstGeom prst="rect">
              <a:avLst/>
            </a:prstGeom>
            <a:noFill/>
            <a:ln>
              <a:noFill/>
            </a:ln>
          </p:spPr>
        </p:pic>
      </p:grpSp>
      <p:sp>
        <p:nvSpPr>
          <p:cNvPr id="2111" name="Shape 2111"/>
          <p:cNvSpPr/>
          <p:nvPr/>
        </p:nvSpPr>
        <p:spPr>
          <a:xfrm>
            <a:off x="254794" y="4568063"/>
            <a:ext cx="5740684" cy="461136"/>
          </a:xfrm>
          <a:prstGeom prst="wedgeRoundRectCallout">
            <a:avLst>
              <a:gd name="adj1" fmla="val -17555"/>
              <a:gd name="adj2" fmla="val -37271"/>
              <a:gd name="adj3" fmla="val 16667"/>
            </a:avLst>
          </a:prstGeom>
          <a:solidFill>
            <a:srgbClr val="FFFBE4"/>
          </a:solidFill>
          <a:ln w="25400" cap="flat" cmpd="sng">
            <a:solidFill>
              <a:srgbClr val="A5A5A5"/>
            </a:solidFill>
            <a:prstDash val="solid"/>
            <a:round/>
            <a:headEnd type="none" w="med" len="med"/>
            <a:tailEnd type="none" w="med" len="med"/>
          </a:ln>
        </p:spPr>
        <p:txBody>
          <a:bodyPr lIns="68569" tIns="34275" rIns="68569" bIns="34275" anchor="ctr" anchorCtr="0">
            <a:noAutofit/>
          </a:bodyPr>
          <a:lstStyle/>
          <a:p>
            <a:pPr algn="ctr">
              <a:buSzPct val="25000"/>
            </a:pPr>
            <a:r>
              <a:rPr lang="en-US" sz="1800" dirty="0"/>
              <a:t>Setup &gt; Object and Fields &gt; Object Manager </a:t>
            </a:r>
          </a:p>
        </p:txBody>
      </p:sp>
      <p:sp>
        <p:nvSpPr>
          <p:cNvPr id="2112" name="Shape 2112"/>
          <p:cNvSpPr/>
          <p:nvPr/>
        </p:nvSpPr>
        <p:spPr>
          <a:xfrm>
            <a:off x="2001330" y="746168"/>
            <a:ext cx="778534" cy="199763"/>
          </a:xfrm>
          <a:prstGeom prst="rect">
            <a:avLst/>
          </a:prstGeom>
          <a:noFill/>
          <a:ln w="38100" cap="flat" cmpd="sng">
            <a:solidFill>
              <a:srgbClr val="FF0000"/>
            </a:solidFill>
            <a:prstDash val="solid"/>
            <a:round/>
            <a:headEnd type="none" w="med" len="med"/>
            <a:tailEnd type="none" w="med" len="med"/>
          </a:ln>
        </p:spPr>
        <p:txBody>
          <a:bodyPr lIns="68569" tIns="34275" rIns="68569" bIns="34275" anchor="ctr" anchorCtr="0">
            <a:noAutofit/>
          </a:bodyPr>
          <a:lstStyle/>
          <a:p>
            <a:pPr algn="ctr"/>
            <a:endParaRPr sz="1350">
              <a:solidFill>
                <a:schemeClr val="lt1"/>
              </a:solidFill>
            </a:endParaRPr>
          </a:p>
        </p:txBody>
      </p:sp>
      <p:sp>
        <p:nvSpPr>
          <p:cNvPr id="25" name="Shape 2112"/>
          <p:cNvSpPr/>
          <p:nvPr/>
        </p:nvSpPr>
        <p:spPr>
          <a:xfrm>
            <a:off x="6779591" y="945930"/>
            <a:ext cx="654613" cy="662152"/>
          </a:xfrm>
          <a:prstGeom prst="rect">
            <a:avLst/>
          </a:prstGeom>
          <a:noFill/>
          <a:ln w="38100" cap="flat" cmpd="sng">
            <a:solidFill>
              <a:srgbClr val="FF0000"/>
            </a:solidFill>
            <a:prstDash val="solid"/>
            <a:round/>
            <a:headEnd type="none" w="med" len="med"/>
            <a:tailEnd type="none" w="med" len="med"/>
          </a:ln>
        </p:spPr>
        <p:txBody>
          <a:bodyPr lIns="68569" tIns="34275" rIns="68569" bIns="34275" anchor="ctr" anchorCtr="0">
            <a:noAutofit/>
          </a:bodyPr>
          <a:lstStyle/>
          <a:p>
            <a:pPr algn="ctr"/>
            <a:endParaRPr sz="1350">
              <a:solidFill>
                <a:schemeClr val="lt1"/>
              </a:solidFill>
            </a:endParaRPr>
          </a:p>
        </p:txBody>
      </p:sp>
    </p:spTree>
    <p:extLst>
      <p:ext uri="{BB962C8B-B14F-4D97-AF65-F5344CB8AC3E}">
        <p14:creationId xmlns:p14="http://schemas.microsoft.com/office/powerpoint/2010/main" val="177651096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Shape 1989"/>
          <p:cNvSpPr txBox="1">
            <a:spLocks noGrp="1"/>
          </p:cNvSpPr>
          <p:nvPr>
            <p:ph type="title" idx="4294967295"/>
          </p:nvPr>
        </p:nvSpPr>
        <p:spPr>
          <a:xfrm>
            <a:off x="254794" y="-145538"/>
            <a:ext cx="8636793" cy="681038"/>
          </a:xfrm>
          <a:prstGeom prst="rect">
            <a:avLst/>
          </a:prstGeom>
          <a:noFill/>
          <a:ln>
            <a:noFill/>
          </a:ln>
        </p:spPr>
        <p:txBody>
          <a:bodyPr lIns="0" tIns="0" rIns="0" bIns="0" anchor="b" anchorCtr="0">
            <a:noAutofit/>
          </a:bodyPr>
          <a:lstStyle/>
          <a:p>
            <a:pPr>
              <a:buSzPct val="25000"/>
            </a:pPr>
            <a:r>
              <a:rPr lang="en-US" dirty="0"/>
              <a:t>Schema Builder</a:t>
            </a:r>
          </a:p>
        </p:txBody>
      </p:sp>
      <p:grpSp>
        <p:nvGrpSpPr>
          <p:cNvPr id="1990" name="Shape 1990"/>
          <p:cNvGrpSpPr/>
          <p:nvPr/>
        </p:nvGrpSpPr>
        <p:grpSpPr>
          <a:xfrm>
            <a:off x="3596025" y="4629149"/>
            <a:ext cx="1637878" cy="400050"/>
            <a:chOff x="3198811" y="2819400"/>
            <a:chExt cx="3048000" cy="744470"/>
          </a:xfrm>
        </p:grpSpPr>
        <p:pic>
          <p:nvPicPr>
            <p:cNvPr id="1991" name="Shape 199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48382" y="2819400"/>
              <a:ext cx="205859" cy="744470"/>
            </a:xfrm>
            <a:prstGeom prst="rect">
              <a:avLst/>
            </a:prstGeom>
            <a:noFill/>
            <a:ln>
              <a:noFill/>
            </a:ln>
          </p:spPr>
        </p:pic>
        <p:grpSp>
          <p:nvGrpSpPr>
            <p:cNvPr id="1992" name="Shape 1992"/>
            <p:cNvGrpSpPr/>
            <p:nvPr/>
          </p:nvGrpSpPr>
          <p:grpSpPr>
            <a:xfrm>
              <a:off x="3198811" y="3076449"/>
              <a:ext cx="1529448" cy="330493"/>
              <a:chOff x="1242988" y="502500"/>
              <a:chExt cx="2005043" cy="452500"/>
            </a:xfrm>
          </p:grpSpPr>
          <p:sp>
            <p:nvSpPr>
              <p:cNvPr id="1993" name="Shape 1993"/>
              <p:cNvSpPr/>
              <p:nvPr/>
            </p:nvSpPr>
            <p:spPr>
              <a:xfrm>
                <a:off x="1242988" y="600022"/>
                <a:ext cx="184120" cy="251215"/>
              </a:xfrm>
              <a:custGeom>
                <a:avLst/>
                <a:gdLst/>
                <a:ahLst/>
                <a:cxnLst/>
                <a:rect l="0" t="0" r="0" b="0"/>
                <a:pathLst>
                  <a:path w="120000" h="120000" extrusionOk="0">
                    <a:moveTo>
                      <a:pt x="1200" y="104117"/>
                    </a:moveTo>
                    <a:cubicBezTo>
                      <a:pt x="0" y="105882"/>
                      <a:pt x="1200" y="105882"/>
                      <a:pt x="1200" y="106764"/>
                    </a:cubicBezTo>
                    <a:cubicBezTo>
                      <a:pt x="4800" y="108529"/>
                      <a:pt x="8400" y="109411"/>
                      <a:pt x="10800" y="111176"/>
                    </a:cubicBezTo>
                    <a:cubicBezTo>
                      <a:pt x="28800" y="118235"/>
                      <a:pt x="45600" y="120000"/>
                      <a:pt x="62400" y="120000"/>
                    </a:cubicBezTo>
                    <a:cubicBezTo>
                      <a:pt x="98400" y="120000"/>
                      <a:pt x="120000" y="105882"/>
                      <a:pt x="120000" y="83823"/>
                    </a:cubicBezTo>
                    <a:cubicBezTo>
                      <a:pt x="120000" y="82941"/>
                      <a:pt x="120000" y="82941"/>
                      <a:pt x="120000" y="82941"/>
                    </a:cubicBezTo>
                    <a:cubicBezTo>
                      <a:pt x="120000" y="62647"/>
                      <a:pt x="96000" y="54705"/>
                      <a:pt x="72000" y="49411"/>
                    </a:cubicBezTo>
                    <a:cubicBezTo>
                      <a:pt x="69600" y="49411"/>
                      <a:pt x="69600" y="49411"/>
                      <a:pt x="69600" y="49411"/>
                    </a:cubicBezTo>
                    <a:cubicBezTo>
                      <a:pt x="51600" y="45000"/>
                      <a:pt x="36000" y="41470"/>
                      <a:pt x="36000" y="32647"/>
                    </a:cubicBezTo>
                    <a:cubicBezTo>
                      <a:pt x="36000" y="32647"/>
                      <a:pt x="36000" y="32647"/>
                      <a:pt x="36000" y="32647"/>
                    </a:cubicBezTo>
                    <a:cubicBezTo>
                      <a:pt x="36000" y="24705"/>
                      <a:pt x="45600" y="19411"/>
                      <a:pt x="58800" y="19411"/>
                    </a:cubicBezTo>
                    <a:cubicBezTo>
                      <a:pt x="74400" y="19411"/>
                      <a:pt x="92400" y="22941"/>
                      <a:pt x="104400" y="28235"/>
                    </a:cubicBezTo>
                    <a:cubicBezTo>
                      <a:pt x="104400" y="28235"/>
                      <a:pt x="108000" y="30000"/>
                      <a:pt x="109200" y="27352"/>
                    </a:cubicBezTo>
                    <a:cubicBezTo>
                      <a:pt x="109200" y="25588"/>
                      <a:pt x="115200" y="14117"/>
                      <a:pt x="116400" y="13235"/>
                    </a:cubicBezTo>
                    <a:cubicBezTo>
                      <a:pt x="116400" y="11470"/>
                      <a:pt x="115200" y="10588"/>
                      <a:pt x="114000" y="9705"/>
                    </a:cubicBezTo>
                    <a:cubicBezTo>
                      <a:pt x="100800" y="4411"/>
                      <a:pt x="82800" y="0"/>
                      <a:pt x="63600" y="0"/>
                    </a:cubicBezTo>
                    <a:cubicBezTo>
                      <a:pt x="60000" y="0"/>
                      <a:pt x="60000" y="0"/>
                      <a:pt x="60000" y="0"/>
                    </a:cubicBezTo>
                    <a:cubicBezTo>
                      <a:pt x="27600" y="0"/>
                      <a:pt x="4800" y="14117"/>
                      <a:pt x="4800" y="35294"/>
                    </a:cubicBezTo>
                    <a:cubicBezTo>
                      <a:pt x="4800" y="35294"/>
                      <a:pt x="4800" y="35294"/>
                      <a:pt x="4800" y="35294"/>
                    </a:cubicBezTo>
                    <a:cubicBezTo>
                      <a:pt x="4800" y="57352"/>
                      <a:pt x="30000" y="64411"/>
                      <a:pt x="52800" y="69705"/>
                    </a:cubicBezTo>
                    <a:cubicBezTo>
                      <a:pt x="57600" y="69705"/>
                      <a:pt x="57600" y="69705"/>
                      <a:pt x="57600" y="69705"/>
                    </a:cubicBezTo>
                    <a:cubicBezTo>
                      <a:pt x="74400" y="74117"/>
                      <a:pt x="88800" y="77647"/>
                      <a:pt x="88800" y="86470"/>
                    </a:cubicBezTo>
                    <a:cubicBezTo>
                      <a:pt x="88800" y="86470"/>
                      <a:pt x="88800" y="86470"/>
                      <a:pt x="88800" y="86470"/>
                    </a:cubicBezTo>
                    <a:cubicBezTo>
                      <a:pt x="88800" y="94411"/>
                      <a:pt x="79200" y="100588"/>
                      <a:pt x="63600" y="100588"/>
                    </a:cubicBezTo>
                    <a:cubicBezTo>
                      <a:pt x="57600" y="100588"/>
                      <a:pt x="38400" y="100588"/>
                      <a:pt x="18000" y="90882"/>
                    </a:cubicBezTo>
                    <a:cubicBezTo>
                      <a:pt x="15600" y="90000"/>
                      <a:pt x="14400" y="89117"/>
                      <a:pt x="12000" y="88235"/>
                    </a:cubicBezTo>
                    <a:cubicBezTo>
                      <a:pt x="10800" y="88235"/>
                      <a:pt x="8400" y="87352"/>
                      <a:pt x="7200" y="89117"/>
                    </a:cubicBezTo>
                    <a:lnTo>
                      <a:pt x="1200" y="104117"/>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4" name="Shape 1994"/>
              <p:cNvSpPr/>
              <p:nvPr/>
            </p:nvSpPr>
            <p:spPr>
              <a:xfrm>
                <a:off x="2039544" y="600022"/>
                <a:ext cx="186461" cy="251215"/>
              </a:xfrm>
              <a:custGeom>
                <a:avLst/>
                <a:gdLst/>
                <a:ahLst/>
                <a:cxnLst/>
                <a:rect l="0" t="0" r="0" b="0"/>
                <a:pathLst>
                  <a:path w="120000" h="120000" extrusionOk="0">
                    <a:moveTo>
                      <a:pt x="1188" y="104117"/>
                    </a:moveTo>
                    <a:cubicBezTo>
                      <a:pt x="0" y="105882"/>
                      <a:pt x="1188" y="105882"/>
                      <a:pt x="2376" y="106764"/>
                    </a:cubicBezTo>
                    <a:cubicBezTo>
                      <a:pt x="4752" y="108529"/>
                      <a:pt x="8316" y="109411"/>
                      <a:pt x="11881" y="111176"/>
                    </a:cubicBezTo>
                    <a:cubicBezTo>
                      <a:pt x="29702" y="118235"/>
                      <a:pt x="45148" y="120000"/>
                      <a:pt x="62970" y="120000"/>
                    </a:cubicBezTo>
                    <a:cubicBezTo>
                      <a:pt x="97425" y="120000"/>
                      <a:pt x="120000" y="105882"/>
                      <a:pt x="120000" y="83823"/>
                    </a:cubicBezTo>
                    <a:cubicBezTo>
                      <a:pt x="120000" y="82941"/>
                      <a:pt x="120000" y="82941"/>
                      <a:pt x="120000" y="82941"/>
                    </a:cubicBezTo>
                    <a:cubicBezTo>
                      <a:pt x="120000" y="62647"/>
                      <a:pt x="95049" y="54705"/>
                      <a:pt x="72475" y="49411"/>
                    </a:cubicBezTo>
                    <a:cubicBezTo>
                      <a:pt x="68910" y="49411"/>
                      <a:pt x="68910" y="49411"/>
                      <a:pt x="68910" y="49411"/>
                    </a:cubicBezTo>
                    <a:cubicBezTo>
                      <a:pt x="51089" y="45000"/>
                      <a:pt x="36831" y="41470"/>
                      <a:pt x="36831" y="32647"/>
                    </a:cubicBezTo>
                    <a:cubicBezTo>
                      <a:pt x="36831" y="32647"/>
                      <a:pt x="36831" y="32647"/>
                      <a:pt x="36831" y="32647"/>
                    </a:cubicBezTo>
                    <a:cubicBezTo>
                      <a:pt x="36831" y="24705"/>
                      <a:pt x="45148" y="19411"/>
                      <a:pt x="59405" y="19411"/>
                    </a:cubicBezTo>
                    <a:cubicBezTo>
                      <a:pt x="73663" y="19411"/>
                      <a:pt x="91485" y="22941"/>
                      <a:pt x="103366" y="28235"/>
                    </a:cubicBezTo>
                    <a:cubicBezTo>
                      <a:pt x="103366" y="28235"/>
                      <a:pt x="106930" y="30000"/>
                      <a:pt x="108118" y="27352"/>
                    </a:cubicBezTo>
                    <a:cubicBezTo>
                      <a:pt x="109306" y="25588"/>
                      <a:pt x="115247" y="14117"/>
                      <a:pt x="115247" y="13235"/>
                    </a:cubicBezTo>
                    <a:cubicBezTo>
                      <a:pt x="116435" y="11470"/>
                      <a:pt x="115247" y="10588"/>
                      <a:pt x="114059" y="9705"/>
                    </a:cubicBezTo>
                    <a:cubicBezTo>
                      <a:pt x="100990" y="4411"/>
                      <a:pt x="81980" y="0"/>
                      <a:pt x="62970" y="0"/>
                    </a:cubicBezTo>
                    <a:cubicBezTo>
                      <a:pt x="59405" y="0"/>
                      <a:pt x="59405" y="0"/>
                      <a:pt x="59405" y="0"/>
                    </a:cubicBezTo>
                    <a:cubicBezTo>
                      <a:pt x="27326" y="0"/>
                      <a:pt x="5940" y="14117"/>
                      <a:pt x="5940" y="35294"/>
                    </a:cubicBezTo>
                    <a:cubicBezTo>
                      <a:pt x="5940" y="35294"/>
                      <a:pt x="5940" y="35294"/>
                      <a:pt x="5940" y="35294"/>
                    </a:cubicBezTo>
                    <a:cubicBezTo>
                      <a:pt x="5940" y="57352"/>
                      <a:pt x="29702" y="64411"/>
                      <a:pt x="53465" y="69705"/>
                    </a:cubicBezTo>
                    <a:cubicBezTo>
                      <a:pt x="57029" y="69705"/>
                      <a:pt x="57029" y="69705"/>
                      <a:pt x="57029" y="69705"/>
                    </a:cubicBezTo>
                    <a:cubicBezTo>
                      <a:pt x="73663" y="74117"/>
                      <a:pt x="87920" y="77647"/>
                      <a:pt x="87920" y="86470"/>
                    </a:cubicBezTo>
                    <a:cubicBezTo>
                      <a:pt x="87920" y="86470"/>
                      <a:pt x="87920" y="86470"/>
                      <a:pt x="87920" y="86470"/>
                    </a:cubicBezTo>
                    <a:cubicBezTo>
                      <a:pt x="87920" y="94411"/>
                      <a:pt x="78415" y="100588"/>
                      <a:pt x="64158" y="100588"/>
                    </a:cubicBezTo>
                    <a:cubicBezTo>
                      <a:pt x="58217" y="100588"/>
                      <a:pt x="39207" y="100588"/>
                      <a:pt x="19009" y="90882"/>
                    </a:cubicBezTo>
                    <a:cubicBezTo>
                      <a:pt x="16633" y="90000"/>
                      <a:pt x="14257" y="89117"/>
                      <a:pt x="13069" y="88235"/>
                    </a:cubicBezTo>
                    <a:cubicBezTo>
                      <a:pt x="11881" y="88235"/>
                      <a:pt x="9504" y="87352"/>
                      <a:pt x="8316" y="89117"/>
                    </a:cubicBezTo>
                    <a:lnTo>
                      <a:pt x="1188" y="104117"/>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5" name="Shape 1995"/>
              <p:cNvSpPr/>
              <p:nvPr/>
            </p:nvSpPr>
            <p:spPr>
              <a:xfrm>
                <a:off x="2416367" y="600022"/>
                <a:ext cx="221568" cy="249655"/>
              </a:xfrm>
              <a:custGeom>
                <a:avLst/>
                <a:gdLst/>
                <a:ahLst/>
                <a:cxnLst/>
                <a:rect l="0" t="0" r="0" b="0"/>
                <a:pathLst>
                  <a:path w="120000" h="120000" extrusionOk="0">
                    <a:moveTo>
                      <a:pt x="117000" y="37333"/>
                    </a:moveTo>
                    <a:cubicBezTo>
                      <a:pt x="114000" y="29333"/>
                      <a:pt x="111000" y="23111"/>
                      <a:pt x="106000" y="17777"/>
                    </a:cubicBezTo>
                    <a:cubicBezTo>
                      <a:pt x="101000" y="12444"/>
                      <a:pt x="94000" y="8000"/>
                      <a:pt x="87000" y="5333"/>
                    </a:cubicBezTo>
                    <a:cubicBezTo>
                      <a:pt x="79000" y="1777"/>
                      <a:pt x="70000" y="0"/>
                      <a:pt x="60000" y="0"/>
                    </a:cubicBezTo>
                    <a:cubicBezTo>
                      <a:pt x="50000" y="0"/>
                      <a:pt x="41000" y="1777"/>
                      <a:pt x="34000" y="5333"/>
                    </a:cubicBezTo>
                    <a:cubicBezTo>
                      <a:pt x="26000" y="8000"/>
                      <a:pt x="20000" y="12444"/>
                      <a:pt x="15000" y="17777"/>
                    </a:cubicBezTo>
                    <a:cubicBezTo>
                      <a:pt x="10000" y="23111"/>
                      <a:pt x="6000" y="29333"/>
                      <a:pt x="4000" y="37333"/>
                    </a:cubicBezTo>
                    <a:cubicBezTo>
                      <a:pt x="1000" y="44444"/>
                      <a:pt x="0" y="52444"/>
                      <a:pt x="0" y="60444"/>
                    </a:cubicBezTo>
                    <a:cubicBezTo>
                      <a:pt x="0" y="68444"/>
                      <a:pt x="1000" y="76444"/>
                      <a:pt x="4000" y="84444"/>
                    </a:cubicBezTo>
                    <a:cubicBezTo>
                      <a:pt x="6000" y="91555"/>
                      <a:pt x="10000" y="97777"/>
                      <a:pt x="15000" y="103111"/>
                    </a:cubicBezTo>
                    <a:cubicBezTo>
                      <a:pt x="20000" y="108444"/>
                      <a:pt x="26000" y="112888"/>
                      <a:pt x="34000" y="115555"/>
                    </a:cubicBezTo>
                    <a:cubicBezTo>
                      <a:pt x="41000" y="119111"/>
                      <a:pt x="50000" y="120000"/>
                      <a:pt x="60000" y="120000"/>
                    </a:cubicBezTo>
                    <a:cubicBezTo>
                      <a:pt x="70000" y="120000"/>
                      <a:pt x="79000" y="119111"/>
                      <a:pt x="87000" y="115555"/>
                    </a:cubicBezTo>
                    <a:cubicBezTo>
                      <a:pt x="94000" y="112888"/>
                      <a:pt x="101000" y="108444"/>
                      <a:pt x="106000" y="103111"/>
                    </a:cubicBezTo>
                    <a:cubicBezTo>
                      <a:pt x="111000" y="97777"/>
                      <a:pt x="114000" y="91555"/>
                      <a:pt x="117000" y="84444"/>
                    </a:cubicBezTo>
                    <a:cubicBezTo>
                      <a:pt x="119000" y="76444"/>
                      <a:pt x="120000" y="68444"/>
                      <a:pt x="120000" y="60444"/>
                    </a:cubicBezTo>
                    <a:cubicBezTo>
                      <a:pt x="120000" y="52444"/>
                      <a:pt x="119000" y="44444"/>
                      <a:pt x="117000" y="37333"/>
                    </a:cubicBezTo>
                    <a:moveTo>
                      <a:pt x="92000" y="60444"/>
                    </a:moveTo>
                    <a:cubicBezTo>
                      <a:pt x="92000" y="72888"/>
                      <a:pt x="90000" y="83555"/>
                      <a:pt x="84000" y="90666"/>
                    </a:cubicBezTo>
                    <a:cubicBezTo>
                      <a:pt x="79000" y="96888"/>
                      <a:pt x="71000" y="100444"/>
                      <a:pt x="60000" y="100444"/>
                    </a:cubicBezTo>
                    <a:cubicBezTo>
                      <a:pt x="49000" y="100444"/>
                      <a:pt x="42000" y="96888"/>
                      <a:pt x="36000" y="90666"/>
                    </a:cubicBezTo>
                    <a:cubicBezTo>
                      <a:pt x="31000" y="83555"/>
                      <a:pt x="29000" y="72888"/>
                      <a:pt x="29000" y="60444"/>
                    </a:cubicBezTo>
                    <a:cubicBezTo>
                      <a:pt x="29000" y="48000"/>
                      <a:pt x="31000" y="37333"/>
                      <a:pt x="36000" y="31111"/>
                    </a:cubicBezTo>
                    <a:cubicBezTo>
                      <a:pt x="42000" y="24000"/>
                      <a:pt x="49000" y="20444"/>
                      <a:pt x="60000" y="20444"/>
                    </a:cubicBezTo>
                    <a:cubicBezTo>
                      <a:pt x="71000" y="20444"/>
                      <a:pt x="79000" y="24000"/>
                      <a:pt x="84000" y="31111"/>
                    </a:cubicBezTo>
                    <a:cubicBezTo>
                      <a:pt x="90000" y="37333"/>
                      <a:pt x="92000" y="48000"/>
                      <a:pt x="92000" y="60444"/>
                    </a:cubicBezTo>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6" name="Shape 1996"/>
              <p:cNvSpPr/>
              <p:nvPr/>
            </p:nvSpPr>
            <p:spPr>
              <a:xfrm>
                <a:off x="2829859" y="600022"/>
                <a:ext cx="188022" cy="249655"/>
              </a:xfrm>
              <a:custGeom>
                <a:avLst/>
                <a:gdLst/>
                <a:ahLst/>
                <a:cxnLst/>
                <a:rect l="0" t="0" r="0" b="0"/>
                <a:pathLst>
                  <a:path w="120000" h="120000" extrusionOk="0">
                    <a:moveTo>
                      <a:pt x="111764" y="96888"/>
                    </a:moveTo>
                    <a:cubicBezTo>
                      <a:pt x="111764" y="95111"/>
                      <a:pt x="108235" y="96000"/>
                      <a:pt x="108235" y="96000"/>
                    </a:cubicBezTo>
                    <a:cubicBezTo>
                      <a:pt x="104705" y="96888"/>
                      <a:pt x="100000" y="98666"/>
                      <a:pt x="95294" y="98666"/>
                    </a:cubicBezTo>
                    <a:cubicBezTo>
                      <a:pt x="90588" y="99555"/>
                      <a:pt x="84705" y="99555"/>
                      <a:pt x="78823" y="99555"/>
                    </a:cubicBezTo>
                    <a:cubicBezTo>
                      <a:pt x="64705" y="99555"/>
                      <a:pt x="54117" y="96888"/>
                      <a:pt x="45882" y="90666"/>
                    </a:cubicBezTo>
                    <a:cubicBezTo>
                      <a:pt x="37647" y="84444"/>
                      <a:pt x="32941" y="73777"/>
                      <a:pt x="32941" y="60444"/>
                    </a:cubicBezTo>
                    <a:cubicBezTo>
                      <a:pt x="32941" y="48000"/>
                      <a:pt x="37647" y="38222"/>
                      <a:pt x="44705" y="31111"/>
                    </a:cubicBezTo>
                    <a:cubicBezTo>
                      <a:pt x="51764" y="24000"/>
                      <a:pt x="62352" y="20444"/>
                      <a:pt x="76470" y="20444"/>
                    </a:cubicBezTo>
                    <a:cubicBezTo>
                      <a:pt x="88235" y="20444"/>
                      <a:pt x="97647" y="22222"/>
                      <a:pt x="107058" y="24000"/>
                    </a:cubicBezTo>
                    <a:cubicBezTo>
                      <a:pt x="107058" y="24000"/>
                      <a:pt x="109411" y="24888"/>
                      <a:pt x="110588" y="22222"/>
                    </a:cubicBezTo>
                    <a:cubicBezTo>
                      <a:pt x="112941" y="16888"/>
                      <a:pt x="115294" y="13333"/>
                      <a:pt x="117647" y="8000"/>
                    </a:cubicBezTo>
                    <a:cubicBezTo>
                      <a:pt x="118823" y="6222"/>
                      <a:pt x="116470" y="5333"/>
                      <a:pt x="116470" y="5333"/>
                    </a:cubicBezTo>
                    <a:cubicBezTo>
                      <a:pt x="112941" y="3555"/>
                      <a:pt x="103529" y="1777"/>
                      <a:pt x="96470" y="1777"/>
                    </a:cubicBezTo>
                    <a:cubicBezTo>
                      <a:pt x="90588" y="888"/>
                      <a:pt x="83529" y="0"/>
                      <a:pt x="75294" y="0"/>
                    </a:cubicBezTo>
                    <a:cubicBezTo>
                      <a:pt x="62352" y="0"/>
                      <a:pt x="51764" y="1777"/>
                      <a:pt x="42352" y="5333"/>
                    </a:cubicBezTo>
                    <a:cubicBezTo>
                      <a:pt x="32941" y="8000"/>
                      <a:pt x="25882" y="12444"/>
                      <a:pt x="18823" y="17777"/>
                    </a:cubicBezTo>
                    <a:cubicBezTo>
                      <a:pt x="12941" y="23111"/>
                      <a:pt x="8235" y="29333"/>
                      <a:pt x="4705" y="36444"/>
                    </a:cubicBezTo>
                    <a:cubicBezTo>
                      <a:pt x="2352" y="44444"/>
                      <a:pt x="0" y="51555"/>
                      <a:pt x="0" y="60444"/>
                    </a:cubicBezTo>
                    <a:cubicBezTo>
                      <a:pt x="0" y="78222"/>
                      <a:pt x="7058" y="93333"/>
                      <a:pt x="20000" y="104000"/>
                    </a:cubicBezTo>
                    <a:cubicBezTo>
                      <a:pt x="32941" y="114666"/>
                      <a:pt x="51764" y="120000"/>
                      <a:pt x="76470" y="120000"/>
                    </a:cubicBezTo>
                    <a:cubicBezTo>
                      <a:pt x="91764" y="120000"/>
                      <a:pt x="107058" y="118222"/>
                      <a:pt x="117647" y="114666"/>
                    </a:cubicBezTo>
                    <a:cubicBezTo>
                      <a:pt x="117647" y="114666"/>
                      <a:pt x="120000" y="113777"/>
                      <a:pt x="118823" y="112000"/>
                    </a:cubicBezTo>
                    <a:lnTo>
                      <a:pt x="111764" y="96888"/>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7" name="Shape 1997"/>
              <p:cNvSpPr/>
              <p:nvPr/>
            </p:nvSpPr>
            <p:spPr>
              <a:xfrm>
                <a:off x="3030364" y="600022"/>
                <a:ext cx="217667" cy="249655"/>
              </a:xfrm>
              <a:custGeom>
                <a:avLst/>
                <a:gdLst/>
                <a:ahLst/>
                <a:cxnLst/>
                <a:rect l="0" t="0" r="0" b="0"/>
                <a:pathLst>
                  <a:path w="120000" h="120000" extrusionOk="0">
                    <a:moveTo>
                      <a:pt x="113898" y="32888"/>
                    </a:moveTo>
                    <a:cubicBezTo>
                      <a:pt x="111864" y="25777"/>
                      <a:pt x="106779" y="18666"/>
                      <a:pt x="103728" y="15111"/>
                    </a:cubicBezTo>
                    <a:cubicBezTo>
                      <a:pt x="97627" y="10666"/>
                      <a:pt x="92542" y="6222"/>
                      <a:pt x="87457" y="4444"/>
                    </a:cubicBezTo>
                    <a:cubicBezTo>
                      <a:pt x="80338" y="1777"/>
                      <a:pt x="72203" y="0"/>
                      <a:pt x="63050" y="0"/>
                    </a:cubicBezTo>
                    <a:cubicBezTo>
                      <a:pt x="52881" y="0"/>
                      <a:pt x="42711" y="1777"/>
                      <a:pt x="35593" y="5333"/>
                    </a:cubicBezTo>
                    <a:cubicBezTo>
                      <a:pt x="27457" y="8000"/>
                      <a:pt x="20338" y="12444"/>
                      <a:pt x="15254" y="17777"/>
                    </a:cubicBezTo>
                    <a:cubicBezTo>
                      <a:pt x="10169" y="24000"/>
                      <a:pt x="6101" y="30222"/>
                      <a:pt x="4067" y="37333"/>
                    </a:cubicBezTo>
                    <a:cubicBezTo>
                      <a:pt x="2033" y="44444"/>
                      <a:pt x="0" y="52444"/>
                      <a:pt x="0" y="61333"/>
                    </a:cubicBezTo>
                    <a:cubicBezTo>
                      <a:pt x="0" y="69333"/>
                      <a:pt x="2033" y="77333"/>
                      <a:pt x="4067" y="84444"/>
                    </a:cubicBezTo>
                    <a:cubicBezTo>
                      <a:pt x="7118" y="92444"/>
                      <a:pt x="11186" y="98666"/>
                      <a:pt x="16271" y="104000"/>
                    </a:cubicBezTo>
                    <a:cubicBezTo>
                      <a:pt x="22372" y="109333"/>
                      <a:pt x="29491" y="112888"/>
                      <a:pt x="37627" y="115555"/>
                    </a:cubicBezTo>
                    <a:cubicBezTo>
                      <a:pt x="46779" y="119111"/>
                      <a:pt x="56949" y="120000"/>
                      <a:pt x="68135" y="120000"/>
                    </a:cubicBezTo>
                    <a:cubicBezTo>
                      <a:pt x="93559" y="120000"/>
                      <a:pt x="105762" y="115555"/>
                      <a:pt x="111864" y="112888"/>
                    </a:cubicBezTo>
                    <a:cubicBezTo>
                      <a:pt x="111864" y="112888"/>
                      <a:pt x="112881" y="112000"/>
                      <a:pt x="111864" y="109333"/>
                    </a:cubicBezTo>
                    <a:cubicBezTo>
                      <a:pt x="106779" y="96000"/>
                      <a:pt x="106779" y="96000"/>
                      <a:pt x="106779" y="96000"/>
                    </a:cubicBezTo>
                    <a:cubicBezTo>
                      <a:pt x="105762" y="93333"/>
                      <a:pt x="103728" y="94222"/>
                      <a:pt x="103728" y="94222"/>
                    </a:cubicBezTo>
                    <a:cubicBezTo>
                      <a:pt x="97627" y="96888"/>
                      <a:pt x="88474" y="100444"/>
                      <a:pt x="68135" y="100444"/>
                    </a:cubicBezTo>
                    <a:cubicBezTo>
                      <a:pt x="54915" y="99555"/>
                      <a:pt x="45762" y="96888"/>
                      <a:pt x="39661" y="91555"/>
                    </a:cubicBezTo>
                    <a:cubicBezTo>
                      <a:pt x="33559" y="86222"/>
                      <a:pt x="30508" y="78222"/>
                      <a:pt x="29491" y="66666"/>
                    </a:cubicBezTo>
                    <a:cubicBezTo>
                      <a:pt x="114915" y="66666"/>
                      <a:pt x="114915" y="66666"/>
                      <a:pt x="114915" y="66666"/>
                    </a:cubicBezTo>
                    <a:cubicBezTo>
                      <a:pt x="114915" y="66666"/>
                      <a:pt x="116949" y="66666"/>
                      <a:pt x="116949" y="64888"/>
                    </a:cubicBezTo>
                    <a:cubicBezTo>
                      <a:pt x="116949" y="64000"/>
                      <a:pt x="120000" y="49777"/>
                      <a:pt x="113898" y="32888"/>
                    </a:cubicBezTo>
                    <a:close/>
                    <a:moveTo>
                      <a:pt x="29491" y="48000"/>
                    </a:moveTo>
                    <a:cubicBezTo>
                      <a:pt x="31525" y="40888"/>
                      <a:pt x="33559" y="35555"/>
                      <a:pt x="36610" y="31111"/>
                    </a:cubicBezTo>
                    <a:cubicBezTo>
                      <a:pt x="41694" y="24000"/>
                      <a:pt x="49830" y="20444"/>
                      <a:pt x="61016" y="20444"/>
                    </a:cubicBezTo>
                    <a:cubicBezTo>
                      <a:pt x="72203" y="20444"/>
                      <a:pt x="79322" y="24000"/>
                      <a:pt x="84406" y="31111"/>
                    </a:cubicBezTo>
                    <a:cubicBezTo>
                      <a:pt x="88474" y="35555"/>
                      <a:pt x="89491" y="41777"/>
                      <a:pt x="90508" y="48000"/>
                    </a:cubicBezTo>
                    <a:lnTo>
                      <a:pt x="29491" y="48000"/>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8" name="Shape 1998"/>
              <p:cNvSpPr/>
              <p:nvPr/>
            </p:nvSpPr>
            <p:spPr>
              <a:xfrm>
                <a:off x="1798472" y="600022"/>
                <a:ext cx="215328" cy="249655"/>
              </a:xfrm>
              <a:custGeom>
                <a:avLst/>
                <a:gdLst/>
                <a:ahLst/>
                <a:cxnLst/>
                <a:rect l="0" t="0" r="0" b="0"/>
                <a:pathLst>
                  <a:path w="120000" h="120000" extrusionOk="0">
                    <a:moveTo>
                      <a:pt x="114871" y="32888"/>
                    </a:moveTo>
                    <a:cubicBezTo>
                      <a:pt x="112820" y="25777"/>
                      <a:pt x="107692" y="18666"/>
                      <a:pt x="103589" y="15111"/>
                    </a:cubicBezTo>
                    <a:cubicBezTo>
                      <a:pt x="98461" y="10666"/>
                      <a:pt x="93333" y="6222"/>
                      <a:pt x="88205" y="4444"/>
                    </a:cubicBezTo>
                    <a:cubicBezTo>
                      <a:pt x="81025" y="1777"/>
                      <a:pt x="72820" y="0"/>
                      <a:pt x="63589" y="0"/>
                    </a:cubicBezTo>
                    <a:cubicBezTo>
                      <a:pt x="52307" y="0"/>
                      <a:pt x="43076" y="1777"/>
                      <a:pt x="34871" y="5333"/>
                    </a:cubicBezTo>
                    <a:cubicBezTo>
                      <a:pt x="26666" y="8000"/>
                      <a:pt x="20512" y="12444"/>
                      <a:pt x="15384" y="17777"/>
                    </a:cubicBezTo>
                    <a:cubicBezTo>
                      <a:pt x="10256" y="24000"/>
                      <a:pt x="6153" y="30222"/>
                      <a:pt x="4102" y="37333"/>
                    </a:cubicBezTo>
                    <a:cubicBezTo>
                      <a:pt x="1025" y="44444"/>
                      <a:pt x="0" y="52444"/>
                      <a:pt x="0" y="61333"/>
                    </a:cubicBezTo>
                    <a:cubicBezTo>
                      <a:pt x="0" y="69333"/>
                      <a:pt x="1025" y="77333"/>
                      <a:pt x="4102" y="84444"/>
                    </a:cubicBezTo>
                    <a:cubicBezTo>
                      <a:pt x="6153" y="92444"/>
                      <a:pt x="10256" y="98666"/>
                      <a:pt x="16410" y="104000"/>
                    </a:cubicBezTo>
                    <a:cubicBezTo>
                      <a:pt x="21538" y="109333"/>
                      <a:pt x="28717" y="112888"/>
                      <a:pt x="37948" y="115555"/>
                    </a:cubicBezTo>
                    <a:cubicBezTo>
                      <a:pt x="46153" y="119111"/>
                      <a:pt x="56410" y="120000"/>
                      <a:pt x="68717" y="120000"/>
                    </a:cubicBezTo>
                    <a:cubicBezTo>
                      <a:pt x="93333" y="120000"/>
                      <a:pt x="106666" y="115555"/>
                      <a:pt x="111794" y="112888"/>
                    </a:cubicBezTo>
                    <a:cubicBezTo>
                      <a:pt x="112820" y="112888"/>
                      <a:pt x="113846" y="112000"/>
                      <a:pt x="112820" y="109333"/>
                    </a:cubicBezTo>
                    <a:cubicBezTo>
                      <a:pt x="106666" y="96000"/>
                      <a:pt x="106666" y="96000"/>
                      <a:pt x="106666" y="96000"/>
                    </a:cubicBezTo>
                    <a:cubicBezTo>
                      <a:pt x="105641" y="93333"/>
                      <a:pt x="103589" y="94222"/>
                      <a:pt x="103589" y="94222"/>
                    </a:cubicBezTo>
                    <a:cubicBezTo>
                      <a:pt x="97435" y="96888"/>
                      <a:pt x="89230" y="100444"/>
                      <a:pt x="68717" y="100444"/>
                    </a:cubicBezTo>
                    <a:cubicBezTo>
                      <a:pt x="55384" y="99555"/>
                      <a:pt x="45128" y="96888"/>
                      <a:pt x="38974" y="91555"/>
                    </a:cubicBezTo>
                    <a:cubicBezTo>
                      <a:pt x="32820" y="86222"/>
                      <a:pt x="29743" y="78222"/>
                      <a:pt x="29743" y="66666"/>
                    </a:cubicBezTo>
                    <a:cubicBezTo>
                      <a:pt x="114871" y="66666"/>
                      <a:pt x="114871" y="66666"/>
                      <a:pt x="114871" y="66666"/>
                    </a:cubicBezTo>
                    <a:cubicBezTo>
                      <a:pt x="114871" y="66666"/>
                      <a:pt x="116923" y="66666"/>
                      <a:pt x="117948" y="64888"/>
                    </a:cubicBezTo>
                    <a:cubicBezTo>
                      <a:pt x="117948" y="64000"/>
                      <a:pt x="120000" y="49777"/>
                      <a:pt x="114871" y="32888"/>
                    </a:cubicBezTo>
                    <a:close/>
                    <a:moveTo>
                      <a:pt x="29743" y="48000"/>
                    </a:moveTo>
                    <a:cubicBezTo>
                      <a:pt x="30769" y="40888"/>
                      <a:pt x="32820" y="35555"/>
                      <a:pt x="36923" y="31111"/>
                    </a:cubicBezTo>
                    <a:cubicBezTo>
                      <a:pt x="42051" y="24000"/>
                      <a:pt x="50256" y="20444"/>
                      <a:pt x="61538" y="20444"/>
                    </a:cubicBezTo>
                    <a:cubicBezTo>
                      <a:pt x="72820" y="20444"/>
                      <a:pt x="80000" y="24000"/>
                      <a:pt x="85128" y="31111"/>
                    </a:cubicBezTo>
                    <a:cubicBezTo>
                      <a:pt x="88205" y="35555"/>
                      <a:pt x="90256" y="41777"/>
                      <a:pt x="91282" y="48000"/>
                    </a:cubicBezTo>
                    <a:lnTo>
                      <a:pt x="29743" y="48000"/>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1999" name="Shape 1999"/>
              <p:cNvSpPr/>
              <p:nvPr/>
            </p:nvSpPr>
            <p:spPr>
              <a:xfrm>
                <a:off x="1455195" y="600022"/>
                <a:ext cx="198944" cy="249655"/>
              </a:xfrm>
              <a:custGeom>
                <a:avLst/>
                <a:gdLst/>
                <a:ahLst/>
                <a:cxnLst/>
                <a:rect l="0" t="0" r="0" b="0"/>
                <a:pathLst>
                  <a:path w="120000" h="120000" extrusionOk="0">
                    <a:moveTo>
                      <a:pt x="75555" y="44444"/>
                    </a:moveTo>
                    <a:cubicBezTo>
                      <a:pt x="71111" y="44444"/>
                      <a:pt x="66666" y="44444"/>
                      <a:pt x="61111" y="44444"/>
                    </a:cubicBezTo>
                    <a:cubicBezTo>
                      <a:pt x="53333" y="44444"/>
                      <a:pt x="45555" y="45333"/>
                      <a:pt x="37777" y="47111"/>
                    </a:cubicBezTo>
                    <a:cubicBezTo>
                      <a:pt x="31111" y="48000"/>
                      <a:pt x="24444" y="50666"/>
                      <a:pt x="18888" y="54222"/>
                    </a:cubicBezTo>
                    <a:cubicBezTo>
                      <a:pt x="13333" y="56888"/>
                      <a:pt x="8888" y="61333"/>
                      <a:pt x="5555" y="65777"/>
                    </a:cubicBezTo>
                    <a:cubicBezTo>
                      <a:pt x="2222" y="71111"/>
                      <a:pt x="0" y="76444"/>
                      <a:pt x="0" y="83555"/>
                    </a:cubicBezTo>
                    <a:cubicBezTo>
                      <a:pt x="0" y="89777"/>
                      <a:pt x="2222" y="95111"/>
                      <a:pt x="4444" y="100444"/>
                    </a:cubicBezTo>
                    <a:cubicBezTo>
                      <a:pt x="7777" y="104888"/>
                      <a:pt x="11111" y="108444"/>
                      <a:pt x="16666" y="112000"/>
                    </a:cubicBezTo>
                    <a:cubicBezTo>
                      <a:pt x="22222" y="114666"/>
                      <a:pt x="27777" y="117333"/>
                      <a:pt x="35555" y="118222"/>
                    </a:cubicBezTo>
                    <a:cubicBezTo>
                      <a:pt x="43333" y="120000"/>
                      <a:pt x="51111" y="120000"/>
                      <a:pt x="60000" y="120000"/>
                    </a:cubicBezTo>
                    <a:cubicBezTo>
                      <a:pt x="70000" y="120000"/>
                      <a:pt x="78888" y="120000"/>
                      <a:pt x="87777" y="118222"/>
                    </a:cubicBezTo>
                    <a:cubicBezTo>
                      <a:pt x="97777" y="117333"/>
                      <a:pt x="108888" y="115555"/>
                      <a:pt x="111111" y="114666"/>
                    </a:cubicBezTo>
                    <a:cubicBezTo>
                      <a:pt x="114444" y="114666"/>
                      <a:pt x="117777" y="113777"/>
                      <a:pt x="117777" y="113777"/>
                    </a:cubicBezTo>
                    <a:cubicBezTo>
                      <a:pt x="120000" y="112888"/>
                      <a:pt x="120000" y="111111"/>
                      <a:pt x="120000" y="111111"/>
                    </a:cubicBezTo>
                    <a:cubicBezTo>
                      <a:pt x="120000" y="43555"/>
                      <a:pt x="120000" y="43555"/>
                      <a:pt x="120000" y="43555"/>
                    </a:cubicBezTo>
                    <a:cubicBezTo>
                      <a:pt x="120000" y="28444"/>
                      <a:pt x="115555" y="17777"/>
                      <a:pt x="105555" y="10666"/>
                    </a:cubicBezTo>
                    <a:cubicBezTo>
                      <a:pt x="95555" y="3555"/>
                      <a:pt x="81111" y="0"/>
                      <a:pt x="63333" y="0"/>
                    </a:cubicBezTo>
                    <a:cubicBezTo>
                      <a:pt x="55555" y="0"/>
                      <a:pt x="44444" y="888"/>
                      <a:pt x="37777" y="1777"/>
                    </a:cubicBezTo>
                    <a:cubicBezTo>
                      <a:pt x="37777" y="1777"/>
                      <a:pt x="17777" y="5333"/>
                      <a:pt x="8888" y="10666"/>
                    </a:cubicBezTo>
                    <a:cubicBezTo>
                      <a:pt x="8888" y="10666"/>
                      <a:pt x="7777" y="11555"/>
                      <a:pt x="8888" y="13333"/>
                    </a:cubicBezTo>
                    <a:cubicBezTo>
                      <a:pt x="15555" y="27555"/>
                      <a:pt x="15555" y="27555"/>
                      <a:pt x="15555" y="27555"/>
                    </a:cubicBezTo>
                    <a:cubicBezTo>
                      <a:pt x="15555" y="29333"/>
                      <a:pt x="17777" y="28444"/>
                      <a:pt x="17777" y="28444"/>
                    </a:cubicBezTo>
                    <a:cubicBezTo>
                      <a:pt x="17777" y="28444"/>
                      <a:pt x="18888" y="28444"/>
                      <a:pt x="20000" y="28444"/>
                    </a:cubicBezTo>
                    <a:cubicBezTo>
                      <a:pt x="37777" y="20444"/>
                      <a:pt x="60000" y="20444"/>
                      <a:pt x="60000" y="20444"/>
                    </a:cubicBezTo>
                    <a:cubicBezTo>
                      <a:pt x="70000" y="20444"/>
                      <a:pt x="77777" y="22222"/>
                      <a:pt x="83333" y="25777"/>
                    </a:cubicBezTo>
                    <a:cubicBezTo>
                      <a:pt x="87777" y="28444"/>
                      <a:pt x="91111" y="32888"/>
                      <a:pt x="91111" y="42666"/>
                    </a:cubicBezTo>
                    <a:cubicBezTo>
                      <a:pt x="91111" y="46222"/>
                      <a:pt x="91111" y="46222"/>
                      <a:pt x="91111" y="46222"/>
                    </a:cubicBezTo>
                    <a:cubicBezTo>
                      <a:pt x="82222" y="45333"/>
                      <a:pt x="75555" y="44444"/>
                      <a:pt x="75555" y="44444"/>
                    </a:cubicBezTo>
                    <a:close/>
                    <a:moveTo>
                      <a:pt x="38888" y="96888"/>
                    </a:moveTo>
                    <a:cubicBezTo>
                      <a:pt x="34444" y="94222"/>
                      <a:pt x="34444" y="94222"/>
                      <a:pt x="33333" y="92444"/>
                    </a:cubicBezTo>
                    <a:cubicBezTo>
                      <a:pt x="31111" y="89777"/>
                      <a:pt x="30000" y="87111"/>
                      <a:pt x="30000" y="82666"/>
                    </a:cubicBezTo>
                    <a:cubicBezTo>
                      <a:pt x="30000" y="76444"/>
                      <a:pt x="33333" y="72000"/>
                      <a:pt x="38888" y="68444"/>
                    </a:cubicBezTo>
                    <a:cubicBezTo>
                      <a:pt x="38888" y="68444"/>
                      <a:pt x="46666" y="63111"/>
                      <a:pt x="65555" y="63111"/>
                    </a:cubicBezTo>
                    <a:cubicBezTo>
                      <a:pt x="78888" y="63111"/>
                      <a:pt x="91111" y="64888"/>
                      <a:pt x="91111" y="64888"/>
                    </a:cubicBezTo>
                    <a:cubicBezTo>
                      <a:pt x="91111" y="98666"/>
                      <a:pt x="91111" y="98666"/>
                      <a:pt x="91111" y="98666"/>
                    </a:cubicBezTo>
                    <a:cubicBezTo>
                      <a:pt x="91111" y="98666"/>
                      <a:pt x="91111" y="98666"/>
                      <a:pt x="91111" y="98666"/>
                    </a:cubicBezTo>
                    <a:cubicBezTo>
                      <a:pt x="91111" y="98666"/>
                      <a:pt x="78888" y="100444"/>
                      <a:pt x="65555" y="101333"/>
                    </a:cubicBezTo>
                    <a:cubicBezTo>
                      <a:pt x="46666" y="102222"/>
                      <a:pt x="38888" y="96888"/>
                      <a:pt x="38888" y="96888"/>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000" name="Shape 2000"/>
              <p:cNvSpPr/>
              <p:nvPr/>
            </p:nvSpPr>
            <p:spPr>
              <a:xfrm>
                <a:off x="2680066" y="602362"/>
                <a:ext cx="143552" cy="243413"/>
              </a:xfrm>
              <a:custGeom>
                <a:avLst/>
                <a:gdLst/>
                <a:ahLst/>
                <a:cxnLst/>
                <a:rect l="0" t="0" r="0" b="0"/>
                <a:pathLst>
                  <a:path w="120000" h="120000" extrusionOk="0">
                    <a:moveTo>
                      <a:pt x="118461" y="5454"/>
                    </a:moveTo>
                    <a:cubicBezTo>
                      <a:pt x="120000" y="3636"/>
                      <a:pt x="116923" y="3636"/>
                      <a:pt x="116923" y="2727"/>
                    </a:cubicBezTo>
                    <a:cubicBezTo>
                      <a:pt x="113846" y="2727"/>
                      <a:pt x="103076" y="909"/>
                      <a:pt x="95384" y="909"/>
                    </a:cubicBezTo>
                    <a:cubicBezTo>
                      <a:pt x="78461" y="0"/>
                      <a:pt x="69230" y="1818"/>
                      <a:pt x="61538" y="3636"/>
                    </a:cubicBezTo>
                    <a:cubicBezTo>
                      <a:pt x="53846" y="6363"/>
                      <a:pt x="44615" y="9090"/>
                      <a:pt x="40000" y="13636"/>
                    </a:cubicBezTo>
                    <a:cubicBezTo>
                      <a:pt x="40000" y="4545"/>
                      <a:pt x="40000" y="4545"/>
                      <a:pt x="40000" y="4545"/>
                    </a:cubicBezTo>
                    <a:cubicBezTo>
                      <a:pt x="40000" y="2727"/>
                      <a:pt x="38461" y="1818"/>
                      <a:pt x="36923" y="1818"/>
                    </a:cubicBezTo>
                    <a:cubicBezTo>
                      <a:pt x="3076" y="1818"/>
                      <a:pt x="3076" y="1818"/>
                      <a:pt x="3076" y="1818"/>
                    </a:cubicBezTo>
                    <a:cubicBezTo>
                      <a:pt x="1538" y="1818"/>
                      <a:pt x="0" y="2727"/>
                      <a:pt x="0" y="4545"/>
                    </a:cubicBezTo>
                    <a:cubicBezTo>
                      <a:pt x="0" y="117272"/>
                      <a:pt x="0" y="117272"/>
                      <a:pt x="0" y="117272"/>
                    </a:cubicBezTo>
                    <a:cubicBezTo>
                      <a:pt x="0" y="119090"/>
                      <a:pt x="1538" y="120000"/>
                      <a:pt x="3076" y="120000"/>
                    </a:cubicBezTo>
                    <a:cubicBezTo>
                      <a:pt x="36923" y="120000"/>
                      <a:pt x="36923" y="120000"/>
                      <a:pt x="36923" y="120000"/>
                    </a:cubicBezTo>
                    <a:cubicBezTo>
                      <a:pt x="40000" y="120000"/>
                      <a:pt x="41538" y="119090"/>
                      <a:pt x="41538" y="117272"/>
                    </a:cubicBezTo>
                    <a:cubicBezTo>
                      <a:pt x="41538" y="60909"/>
                      <a:pt x="41538" y="60909"/>
                      <a:pt x="41538" y="60909"/>
                    </a:cubicBezTo>
                    <a:cubicBezTo>
                      <a:pt x="41538" y="53636"/>
                      <a:pt x="43076" y="45454"/>
                      <a:pt x="46153" y="40909"/>
                    </a:cubicBezTo>
                    <a:cubicBezTo>
                      <a:pt x="49230" y="36363"/>
                      <a:pt x="52307" y="32727"/>
                      <a:pt x="56923" y="30000"/>
                    </a:cubicBezTo>
                    <a:cubicBezTo>
                      <a:pt x="61538" y="27272"/>
                      <a:pt x="67692" y="25454"/>
                      <a:pt x="72307" y="24545"/>
                    </a:cubicBezTo>
                    <a:cubicBezTo>
                      <a:pt x="78461" y="22727"/>
                      <a:pt x="86153" y="22727"/>
                      <a:pt x="90769" y="22727"/>
                    </a:cubicBezTo>
                    <a:cubicBezTo>
                      <a:pt x="96923" y="22727"/>
                      <a:pt x="104615" y="23636"/>
                      <a:pt x="104615" y="23636"/>
                    </a:cubicBezTo>
                    <a:cubicBezTo>
                      <a:pt x="106153" y="23636"/>
                      <a:pt x="107692" y="22727"/>
                      <a:pt x="109230" y="21818"/>
                    </a:cubicBezTo>
                    <a:cubicBezTo>
                      <a:pt x="110769" y="18181"/>
                      <a:pt x="116923" y="8181"/>
                      <a:pt x="118461" y="5454"/>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001" name="Shape 2001"/>
              <p:cNvSpPr/>
              <p:nvPr/>
            </p:nvSpPr>
            <p:spPr>
              <a:xfrm>
                <a:off x="2176075" y="502500"/>
                <a:ext cx="269938" cy="452500"/>
              </a:xfrm>
              <a:custGeom>
                <a:avLst/>
                <a:gdLst/>
                <a:ahLst/>
                <a:cxnLst/>
                <a:rect l="0" t="0" r="0" b="0"/>
                <a:pathLst>
                  <a:path w="120000" h="120000" extrusionOk="0">
                    <a:moveTo>
                      <a:pt x="118356" y="1469"/>
                    </a:moveTo>
                    <a:cubicBezTo>
                      <a:pt x="116712" y="979"/>
                      <a:pt x="114246" y="489"/>
                      <a:pt x="111780" y="489"/>
                    </a:cubicBezTo>
                    <a:cubicBezTo>
                      <a:pt x="109315" y="0"/>
                      <a:pt x="106027" y="0"/>
                      <a:pt x="102739" y="0"/>
                    </a:cubicBezTo>
                    <a:cubicBezTo>
                      <a:pt x="90410" y="0"/>
                      <a:pt x="80547" y="1959"/>
                      <a:pt x="73150" y="5877"/>
                    </a:cubicBezTo>
                    <a:cubicBezTo>
                      <a:pt x="66575" y="10285"/>
                      <a:pt x="61643" y="16653"/>
                      <a:pt x="59178" y="24489"/>
                    </a:cubicBezTo>
                    <a:cubicBezTo>
                      <a:pt x="58356" y="27428"/>
                      <a:pt x="58356" y="27428"/>
                      <a:pt x="58356" y="27428"/>
                    </a:cubicBezTo>
                    <a:cubicBezTo>
                      <a:pt x="43561" y="27428"/>
                      <a:pt x="43561" y="27428"/>
                      <a:pt x="43561" y="27428"/>
                    </a:cubicBezTo>
                    <a:cubicBezTo>
                      <a:pt x="43561" y="27428"/>
                      <a:pt x="41095" y="27428"/>
                      <a:pt x="41095" y="28408"/>
                    </a:cubicBezTo>
                    <a:cubicBezTo>
                      <a:pt x="38630" y="37224"/>
                      <a:pt x="38630" y="37224"/>
                      <a:pt x="38630" y="37224"/>
                    </a:cubicBezTo>
                    <a:cubicBezTo>
                      <a:pt x="37808" y="37714"/>
                      <a:pt x="38630" y="38204"/>
                      <a:pt x="40273" y="38204"/>
                    </a:cubicBezTo>
                    <a:cubicBezTo>
                      <a:pt x="55890" y="38204"/>
                      <a:pt x="55890" y="38204"/>
                      <a:pt x="55890" y="38204"/>
                    </a:cubicBezTo>
                    <a:cubicBezTo>
                      <a:pt x="40273" y="89632"/>
                      <a:pt x="40273" y="89632"/>
                      <a:pt x="40273" y="89632"/>
                    </a:cubicBezTo>
                    <a:cubicBezTo>
                      <a:pt x="39452" y="93551"/>
                      <a:pt x="37808" y="96979"/>
                      <a:pt x="36164" y="99428"/>
                    </a:cubicBezTo>
                    <a:cubicBezTo>
                      <a:pt x="34520" y="102367"/>
                      <a:pt x="32876" y="104326"/>
                      <a:pt x="31232" y="105306"/>
                    </a:cubicBezTo>
                    <a:cubicBezTo>
                      <a:pt x="29589" y="106775"/>
                      <a:pt x="27945" y="107755"/>
                      <a:pt x="25479" y="108244"/>
                    </a:cubicBezTo>
                    <a:cubicBezTo>
                      <a:pt x="23013" y="108734"/>
                      <a:pt x="19726" y="109224"/>
                      <a:pt x="17260" y="109224"/>
                    </a:cubicBezTo>
                    <a:cubicBezTo>
                      <a:pt x="15616" y="109224"/>
                      <a:pt x="13150" y="108734"/>
                      <a:pt x="11506" y="108734"/>
                    </a:cubicBezTo>
                    <a:cubicBezTo>
                      <a:pt x="9863" y="108734"/>
                      <a:pt x="9041" y="108244"/>
                      <a:pt x="8219" y="107755"/>
                    </a:cubicBezTo>
                    <a:cubicBezTo>
                      <a:pt x="8219" y="107755"/>
                      <a:pt x="5753" y="107755"/>
                      <a:pt x="5753" y="108734"/>
                    </a:cubicBezTo>
                    <a:cubicBezTo>
                      <a:pt x="4931" y="109714"/>
                      <a:pt x="821" y="116081"/>
                      <a:pt x="0" y="117061"/>
                    </a:cubicBezTo>
                    <a:cubicBezTo>
                      <a:pt x="0" y="117551"/>
                      <a:pt x="821" y="118530"/>
                      <a:pt x="1643" y="118530"/>
                    </a:cubicBezTo>
                    <a:cubicBezTo>
                      <a:pt x="3287" y="119020"/>
                      <a:pt x="4931" y="119510"/>
                      <a:pt x="7397" y="119510"/>
                    </a:cubicBezTo>
                    <a:cubicBezTo>
                      <a:pt x="11506" y="120000"/>
                      <a:pt x="14794" y="120000"/>
                      <a:pt x="18082" y="120000"/>
                    </a:cubicBezTo>
                    <a:cubicBezTo>
                      <a:pt x="23835" y="120000"/>
                      <a:pt x="29589" y="119510"/>
                      <a:pt x="34520" y="118530"/>
                    </a:cubicBezTo>
                    <a:cubicBezTo>
                      <a:pt x="39452" y="117551"/>
                      <a:pt x="43561" y="116081"/>
                      <a:pt x="46849" y="113632"/>
                    </a:cubicBezTo>
                    <a:cubicBezTo>
                      <a:pt x="50958" y="110693"/>
                      <a:pt x="53424" y="108244"/>
                      <a:pt x="55890" y="104326"/>
                    </a:cubicBezTo>
                    <a:cubicBezTo>
                      <a:pt x="58356" y="100408"/>
                      <a:pt x="60821" y="96000"/>
                      <a:pt x="62465" y="90612"/>
                    </a:cubicBezTo>
                    <a:cubicBezTo>
                      <a:pt x="77260" y="38204"/>
                      <a:pt x="77260" y="38204"/>
                      <a:pt x="77260" y="38204"/>
                    </a:cubicBezTo>
                    <a:cubicBezTo>
                      <a:pt x="100273" y="38204"/>
                      <a:pt x="100273" y="38204"/>
                      <a:pt x="100273" y="38204"/>
                    </a:cubicBezTo>
                    <a:cubicBezTo>
                      <a:pt x="100273" y="38204"/>
                      <a:pt x="101917" y="38693"/>
                      <a:pt x="102739" y="37224"/>
                    </a:cubicBezTo>
                    <a:cubicBezTo>
                      <a:pt x="105205" y="28897"/>
                      <a:pt x="105205" y="28897"/>
                      <a:pt x="105205" y="28897"/>
                    </a:cubicBezTo>
                    <a:cubicBezTo>
                      <a:pt x="105205" y="27918"/>
                      <a:pt x="104383" y="27428"/>
                      <a:pt x="102739" y="27428"/>
                    </a:cubicBezTo>
                    <a:cubicBezTo>
                      <a:pt x="80547" y="27428"/>
                      <a:pt x="80547" y="27428"/>
                      <a:pt x="80547" y="27428"/>
                    </a:cubicBezTo>
                    <a:cubicBezTo>
                      <a:pt x="81369" y="26938"/>
                      <a:pt x="82191" y="22530"/>
                      <a:pt x="84657" y="18122"/>
                    </a:cubicBezTo>
                    <a:cubicBezTo>
                      <a:pt x="85479" y="16163"/>
                      <a:pt x="87945" y="14693"/>
                      <a:pt x="89589" y="13714"/>
                    </a:cubicBezTo>
                    <a:cubicBezTo>
                      <a:pt x="91232" y="12734"/>
                      <a:pt x="92876" y="12244"/>
                      <a:pt x="95342" y="11755"/>
                    </a:cubicBezTo>
                    <a:cubicBezTo>
                      <a:pt x="96986" y="11265"/>
                      <a:pt x="99452" y="11265"/>
                      <a:pt x="102739" y="11265"/>
                    </a:cubicBezTo>
                    <a:cubicBezTo>
                      <a:pt x="104383" y="11265"/>
                      <a:pt x="106849" y="11265"/>
                      <a:pt x="107671" y="11265"/>
                    </a:cubicBezTo>
                    <a:cubicBezTo>
                      <a:pt x="110136" y="11755"/>
                      <a:pt x="110958" y="11755"/>
                      <a:pt x="111780" y="11755"/>
                    </a:cubicBezTo>
                    <a:cubicBezTo>
                      <a:pt x="113424" y="12244"/>
                      <a:pt x="114246" y="11755"/>
                      <a:pt x="114246" y="11265"/>
                    </a:cubicBezTo>
                    <a:cubicBezTo>
                      <a:pt x="119999" y="2938"/>
                      <a:pt x="119999" y="2938"/>
                      <a:pt x="119999" y="2938"/>
                    </a:cubicBezTo>
                    <a:cubicBezTo>
                      <a:pt x="119999" y="1959"/>
                      <a:pt x="119178" y="1469"/>
                      <a:pt x="118356" y="1469"/>
                    </a:cubicBez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sp>
            <p:nvSpPr>
              <p:cNvPr id="2002" name="Shape 2002"/>
              <p:cNvSpPr/>
              <p:nvPr/>
            </p:nvSpPr>
            <p:spPr>
              <a:xfrm>
                <a:off x="1704071" y="506402"/>
                <a:ext cx="49931" cy="339374"/>
              </a:xfrm>
              <a:custGeom>
                <a:avLst/>
                <a:gdLst/>
                <a:ahLst/>
                <a:cxnLst/>
                <a:rect l="0" t="0" r="0" b="0"/>
                <a:pathLst>
                  <a:path w="120000" h="120000" extrusionOk="0">
                    <a:moveTo>
                      <a:pt x="120000" y="118043"/>
                    </a:moveTo>
                    <a:cubicBezTo>
                      <a:pt x="120000" y="119347"/>
                      <a:pt x="115555" y="120000"/>
                      <a:pt x="111111" y="120000"/>
                    </a:cubicBezTo>
                    <a:cubicBezTo>
                      <a:pt x="13333" y="120000"/>
                      <a:pt x="13333" y="120000"/>
                      <a:pt x="13333" y="120000"/>
                    </a:cubicBezTo>
                    <a:cubicBezTo>
                      <a:pt x="4444" y="120000"/>
                      <a:pt x="0" y="119347"/>
                      <a:pt x="0" y="118043"/>
                    </a:cubicBezTo>
                    <a:cubicBezTo>
                      <a:pt x="0" y="1956"/>
                      <a:pt x="0" y="1956"/>
                      <a:pt x="0" y="1956"/>
                    </a:cubicBezTo>
                    <a:cubicBezTo>
                      <a:pt x="0" y="1304"/>
                      <a:pt x="4444" y="0"/>
                      <a:pt x="13333" y="0"/>
                    </a:cubicBezTo>
                    <a:cubicBezTo>
                      <a:pt x="111111" y="0"/>
                      <a:pt x="111111" y="0"/>
                      <a:pt x="111111" y="0"/>
                    </a:cubicBezTo>
                    <a:cubicBezTo>
                      <a:pt x="115555" y="0"/>
                      <a:pt x="120000" y="1304"/>
                      <a:pt x="120000" y="1956"/>
                    </a:cubicBezTo>
                    <a:lnTo>
                      <a:pt x="120000" y="118043"/>
                    </a:lnTo>
                    <a:close/>
                  </a:path>
                </a:pathLst>
              </a:custGeom>
              <a:solidFill>
                <a:srgbClr val="FFFFFF"/>
              </a:solidFill>
              <a:ln>
                <a:noFill/>
              </a:ln>
            </p:spPr>
            <p:txBody>
              <a:bodyPr lIns="68569" tIns="34275" rIns="68569" bIns="34275" anchor="t" anchorCtr="0">
                <a:noAutofit/>
              </a:bodyPr>
              <a:lstStyle/>
              <a:p>
                <a:pPr>
                  <a:buClr>
                    <a:schemeClr val="dk1"/>
                  </a:buClr>
                </a:pPr>
                <a:endParaRPr sz="1350"/>
              </a:p>
            </p:txBody>
          </p:sp>
        </p:grpSp>
        <p:pic>
          <p:nvPicPr>
            <p:cNvPr id="2003" name="Shape 2003" descr="platform.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951412" y="3062271"/>
              <a:ext cx="1295400" cy="325895"/>
            </a:xfrm>
            <a:prstGeom prst="rect">
              <a:avLst/>
            </a:prstGeom>
            <a:noFill/>
            <a:ln>
              <a:noFill/>
            </a:ln>
          </p:spPr>
        </p:pic>
      </p:grpSp>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2234" y="600000"/>
            <a:ext cx="6802093" cy="4188784"/>
          </a:xfrm>
          <a:prstGeom prst="rect">
            <a:avLst/>
          </a:prstGeom>
          <a:ln>
            <a:solidFill>
              <a:schemeClr val="bg1">
                <a:lumMod val="65000"/>
              </a:schemeClr>
            </a:solidFill>
          </a:ln>
          <a:effectLst>
            <a:outerShdw blurRad="50800" dist="76200" dir="2700000" algn="tl" rotWithShape="0">
              <a:prstClr val="black">
                <a:alpha val="40000"/>
              </a:prstClr>
            </a:outerShdw>
          </a:effectLst>
        </p:spPr>
      </p:pic>
    </p:spTree>
    <p:extLst>
      <p:ext uri="{BB962C8B-B14F-4D97-AF65-F5344CB8AC3E}">
        <p14:creationId xmlns:p14="http://schemas.microsoft.com/office/powerpoint/2010/main" val="1188779204"/>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pic>
        <p:nvPicPr>
          <p:cNvPr id="2176" name="Shape 217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83572" y="1787234"/>
            <a:ext cx="4302049" cy="2736356"/>
          </a:xfrm>
          <a:prstGeom prst="rect">
            <a:avLst/>
          </a:prstGeom>
          <a:noFill/>
          <a:ln w="9525" cap="flat" cmpd="sng">
            <a:solidFill>
              <a:schemeClr val="dk2"/>
            </a:solidFill>
            <a:prstDash val="solid"/>
            <a:round/>
            <a:headEnd type="none" w="med" len="med"/>
            <a:tailEnd type="none" w="med" len="med"/>
          </a:ln>
        </p:spPr>
      </p:pic>
      <p:sp>
        <p:nvSpPr>
          <p:cNvPr id="2177" name="Shape 2177"/>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Tools for Data Management</a:t>
            </a:r>
          </a:p>
        </p:txBody>
      </p:sp>
      <p:sp>
        <p:nvSpPr>
          <p:cNvPr id="2178" name="Shape 2178"/>
          <p:cNvSpPr txBox="1">
            <a:spLocks noGrp="1"/>
          </p:cNvSpPr>
          <p:nvPr>
            <p:ph type="body" idx="1"/>
          </p:nvPr>
        </p:nvSpPr>
        <p:spPr>
          <a:xfrm>
            <a:off x="270341" y="919787"/>
            <a:ext cx="8605697" cy="3549254"/>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Data Import Wizard</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Easy to use data migration tool within Salesforce </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Imports accounts, contacts, leads, solutions, and custom objects. </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Imports up to 50,000 records. </a:t>
            </a:r>
          </a:p>
          <a:p>
            <a:pPr marL="127000" marR="0" lvl="0" indent="-127000" algn="l" rtl="0">
              <a:lnSpc>
                <a:spcPct val="100000"/>
              </a:lnSpc>
              <a:spcBef>
                <a:spcPts val="40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API-based Tools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Open Source Tools </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Data Loader</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Partner Tools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Custom-built Tools </a:t>
            </a:r>
          </a:p>
          <a:p>
            <a:pPr marL="812800" marR="0" lvl="2" indent="-133350" algn="l" rtl="0">
              <a:lnSpc>
                <a:spcPct val="100000"/>
              </a:lnSpc>
              <a:spcBef>
                <a:spcPts val="3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Load any object</a:t>
            </a:r>
          </a:p>
          <a:p>
            <a:pPr marL="812800" marR="0" lvl="2" indent="-133350" algn="l" rtl="0">
              <a:lnSpc>
                <a:spcPct val="100000"/>
              </a:lnSpc>
              <a:spcBef>
                <a:spcPts val="3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Load &gt; 50k records</a:t>
            </a:r>
          </a:p>
          <a:p>
            <a:pPr marL="812800" marR="0" lvl="2" indent="-133350" algn="l" rtl="0">
              <a:lnSpc>
                <a:spcPct val="100000"/>
              </a:lnSpc>
              <a:spcBef>
                <a:spcPts val="3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Schedule regular data loads</a:t>
            </a:r>
          </a:p>
          <a:p>
            <a:pPr marL="812800" marR="0" lvl="2" indent="-133350" algn="l" rtl="0">
              <a:lnSpc>
                <a:spcPct val="100000"/>
              </a:lnSpc>
              <a:spcBef>
                <a:spcPts val="3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Export data for backup</a:t>
            </a:r>
          </a:p>
          <a:p>
            <a:pPr marL="812800" marR="0" lvl="2" indent="-133350" algn="l" rtl="0">
              <a:lnSpc>
                <a:spcPct val="100000"/>
              </a:lnSpc>
              <a:spcBef>
                <a:spcPts val="3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Mass delete</a:t>
            </a:r>
          </a:p>
          <a:p>
            <a:pPr marL="520700" marR="0" lvl="1" indent="-177800" algn="l" rtl="0">
              <a:lnSpc>
                <a:spcPct val="100000"/>
              </a:lnSpc>
              <a:spcBef>
                <a:spcPts val="300"/>
              </a:spcBef>
              <a:spcAft>
                <a:spcPts val="0"/>
              </a:spcAft>
              <a:buClr>
                <a:schemeClr val="dk2"/>
              </a:buClr>
              <a:buSzPct val="25000"/>
              <a:buFont typeface="Arial"/>
              <a:buNone/>
            </a:pPr>
            <a:endParaRPr sz="1500" b="0" i="0" u="none" strike="noStrike" cap="none">
              <a:solidFill>
                <a:srgbClr val="3F3F3F"/>
              </a:solidFill>
              <a:latin typeface="Arial"/>
              <a:ea typeface="Arial"/>
              <a:cs typeface="Arial"/>
              <a:sym typeface="Arial"/>
            </a:endParaRPr>
          </a:p>
          <a:p>
            <a:pPr marL="520700" marR="0" lvl="1" indent="-177800" algn="l" rtl="0">
              <a:lnSpc>
                <a:spcPct val="100000"/>
              </a:lnSpc>
              <a:spcBef>
                <a:spcPts val="300"/>
              </a:spcBef>
              <a:spcAft>
                <a:spcPts val="0"/>
              </a:spcAft>
              <a:buClr>
                <a:schemeClr val="dk2"/>
              </a:buClr>
              <a:buSzPct val="25000"/>
              <a:buFont typeface="Arial"/>
              <a:buNone/>
            </a:pPr>
            <a:endParaRPr sz="1500" b="0" i="0" u="none" strike="noStrike" cap="none">
              <a:solidFill>
                <a:srgbClr val="3F3F3F"/>
              </a:solidFill>
              <a:latin typeface="Arial"/>
              <a:ea typeface="Arial"/>
              <a:cs typeface="Arial"/>
              <a:sym typeface="Arial"/>
            </a:endParaRPr>
          </a:p>
          <a:p>
            <a:pPr marL="520700" marR="0" lvl="1" indent="-177800" algn="l" rtl="0">
              <a:lnSpc>
                <a:spcPct val="100000"/>
              </a:lnSpc>
              <a:spcBef>
                <a:spcPts val="300"/>
              </a:spcBef>
              <a:spcAft>
                <a:spcPts val="0"/>
              </a:spcAft>
              <a:buClr>
                <a:schemeClr val="dk2"/>
              </a:buClr>
              <a:buSzPct val="25000"/>
              <a:buFont typeface="Arial"/>
              <a:buNone/>
            </a:pPr>
            <a:endParaRPr sz="1500" b="0" i="0" u="none" strike="noStrike" cap="none">
              <a:solidFill>
                <a:srgbClr val="3F3F3F"/>
              </a:solidFill>
              <a:latin typeface="Arial"/>
              <a:ea typeface="Arial"/>
              <a:cs typeface="Arial"/>
              <a:sym typeface="Arial"/>
            </a:endParaRPr>
          </a:p>
        </p:txBody>
      </p:sp>
      <p:sp>
        <p:nvSpPr>
          <p:cNvPr id="2179" name="Shape 2179"/>
          <p:cNvSpPr/>
          <p:nvPr/>
        </p:nvSpPr>
        <p:spPr>
          <a:xfrm>
            <a:off x="7153152" y="1846258"/>
            <a:ext cx="1681542" cy="588440"/>
          </a:xfrm>
          <a:prstGeom prst="wedgeRoundRectCallout">
            <a:avLst>
              <a:gd name="adj1" fmla="val -21596"/>
              <a:gd name="adj2" fmla="val 75303"/>
              <a:gd name="adj3" fmla="val 16667"/>
            </a:avLst>
          </a:prstGeom>
          <a:solidFill>
            <a:srgbClr val="FBEFCE"/>
          </a:solidFill>
          <a:ln w="25400" cap="flat" cmpd="sng">
            <a:solidFill>
              <a:srgbClr val="7F7F7F"/>
            </a:solidFill>
            <a:prstDash val="solid"/>
            <a:round/>
            <a:headEnd type="none" w="med" len="med"/>
            <a:tailEnd type="none" w="med" len="med"/>
          </a:ln>
        </p:spPr>
        <p:txBody>
          <a:bodyPr lIns="51450" tIns="25700" rIns="51450" bIns="257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Data Import Wizard</a:t>
            </a:r>
          </a:p>
        </p:txBody>
      </p:sp>
      <p:pic>
        <p:nvPicPr>
          <p:cNvPr id="2180" name="Shape 218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938521" y="4070385"/>
            <a:ext cx="3388484" cy="906412"/>
          </a:xfrm>
          <a:prstGeom prst="rect">
            <a:avLst/>
          </a:prstGeom>
          <a:noFill/>
          <a:ln w="9525" cap="flat" cmpd="sng">
            <a:solidFill>
              <a:schemeClr val="dk2"/>
            </a:solidFill>
            <a:prstDash val="solid"/>
            <a:round/>
            <a:headEnd type="none" w="med" len="med"/>
            <a:tailEnd type="none" w="med" len="med"/>
          </a:ln>
        </p:spPr>
      </p:pic>
      <p:sp>
        <p:nvSpPr>
          <p:cNvPr id="2181" name="Shape 2181"/>
          <p:cNvSpPr/>
          <p:nvPr/>
        </p:nvSpPr>
        <p:spPr>
          <a:xfrm>
            <a:off x="6904079" y="3895202"/>
            <a:ext cx="1681542" cy="588440"/>
          </a:xfrm>
          <a:prstGeom prst="wedgeRoundRectCallout">
            <a:avLst>
              <a:gd name="adj1" fmla="val -58978"/>
              <a:gd name="adj2" fmla="val 51938"/>
              <a:gd name="adj3" fmla="val 16667"/>
            </a:avLst>
          </a:prstGeom>
          <a:solidFill>
            <a:srgbClr val="FBEFCE"/>
          </a:solidFill>
          <a:ln w="25400" cap="flat" cmpd="sng">
            <a:solidFill>
              <a:srgbClr val="7F7F7F"/>
            </a:solidFill>
            <a:prstDash val="solid"/>
            <a:round/>
            <a:headEnd type="none" w="med" len="med"/>
            <a:tailEnd type="none" w="med" len="med"/>
          </a:ln>
        </p:spPr>
        <p:txBody>
          <a:bodyPr lIns="51450" tIns="25700" rIns="51450" bIns="257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1" i="0" u="none" strike="noStrike" cap="none">
                <a:solidFill>
                  <a:srgbClr val="000000"/>
                </a:solidFill>
                <a:latin typeface="Arial"/>
                <a:ea typeface="Arial"/>
                <a:cs typeface="Arial"/>
                <a:sym typeface="Arial"/>
              </a:rPr>
              <a:t>Apex Data Loader</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Shape 2203"/>
          <p:cNvSpPr txBox="1">
            <a:spLocks noGrp="1"/>
          </p:cNvSpPr>
          <p:nvPr>
            <p:ph type="ctrTitle"/>
          </p:nvPr>
        </p:nvSpPr>
        <p:spPr>
          <a:xfrm>
            <a:off x="3345302" y="951737"/>
            <a:ext cx="8088829" cy="1971674"/>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lt1"/>
              </a:buClr>
              <a:buSzPct val="25000"/>
              <a:buFont typeface="Arial"/>
              <a:buNone/>
            </a:pPr>
            <a:r>
              <a:rPr lang="en-US" sz="3800" b="0" i="0" u="none" strike="noStrike" cap="none" dirty="0" smtClean="0">
                <a:solidFill>
                  <a:schemeClr val="lt1"/>
                </a:solidFill>
                <a:latin typeface="Arial"/>
                <a:ea typeface="Arial"/>
                <a:cs typeface="Arial"/>
                <a:sym typeface="Arial"/>
              </a:rPr>
              <a:t>Mobile</a:t>
            </a:r>
            <a:endParaRPr lang="en" sz="38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767325823"/>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pic>
        <p:nvPicPr>
          <p:cNvPr id="2790" name="Shape 279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712876" y="4019548"/>
            <a:ext cx="9289450" cy="1524000"/>
          </a:xfrm>
          <a:prstGeom prst="rect">
            <a:avLst/>
          </a:prstGeom>
          <a:noFill/>
          <a:ln>
            <a:noFill/>
          </a:ln>
        </p:spPr>
      </p:pic>
      <p:sp>
        <p:nvSpPr>
          <p:cNvPr id="2791" name="Shape 2791"/>
          <p:cNvSpPr txBox="1">
            <a:spLocks noGrp="1"/>
          </p:cNvSpPr>
          <p:nvPr>
            <p:ph type="title"/>
          </p:nvPr>
        </p:nvSpPr>
        <p:spPr>
          <a:xfrm>
            <a:off x="253811"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Salesforce1 Mobile</a:t>
            </a:r>
          </a:p>
        </p:txBody>
      </p:sp>
      <p:sp>
        <p:nvSpPr>
          <p:cNvPr id="2792" name="Shape 2792"/>
          <p:cNvSpPr/>
          <p:nvPr/>
        </p:nvSpPr>
        <p:spPr>
          <a:xfrm>
            <a:off x="298728" y="800100"/>
            <a:ext cx="3898385" cy="80021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000" b="0" i="0" u="none" strike="noStrike" cap="none">
                <a:solidFill>
                  <a:schemeClr val="dk2"/>
                </a:solidFill>
                <a:latin typeface="Arial"/>
                <a:ea typeface="Arial"/>
                <a:cs typeface="Arial"/>
                <a:sym typeface="Arial"/>
              </a:rPr>
              <a:t>Instantly Mobile</a:t>
            </a:r>
            <a:br>
              <a:rPr lang="en" sz="2000" b="0" i="0" u="none" strike="noStrike" cap="none">
                <a:solidFill>
                  <a:schemeClr val="dk2"/>
                </a:solidFill>
                <a:latin typeface="Arial"/>
                <a:ea typeface="Arial"/>
                <a:cs typeface="Arial"/>
                <a:sym typeface="Arial"/>
              </a:rPr>
            </a:br>
            <a:r>
              <a:rPr lang="en" sz="1500" b="0" i="0" u="none" strike="noStrike" cap="none">
                <a:solidFill>
                  <a:srgbClr val="7F7F7F"/>
                </a:solidFill>
                <a:latin typeface="Arial"/>
                <a:ea typeface="Arial"/>
                <a:cs typeface="Arial"/>
                <a:sym typeface="Arial"/>
              </a:rPr>
              <a:t>Browser-based configurations are instantly mobile</a:t>
            </a:r>
          </a:p>
        </p:txBody>
      </p:sp>
      <p:sp>
        <p:nvSpPr>
          <p:cNvPr id="2793" name="Shape 2793"/>
          <p:cNvSpPr/>
          <p:nvPr/>
        </p:nvSpPr>
        <p:spPr>
          <a:xfrm>
            <a:off x="275425" y="1720463"/>
            <a:ext cx="3898385" cy="80021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a:solidFill>
                  <a:srgbClr val="009CDB"/>
                </a:solidFill>
                <a:latin typeface="Arial"/>
                <a:ea typeface="Arial"/>
                <a:cs typeface="Arial"/>
                <a:sym typeface="Arial"/>
              </a:rPr>
              <a:t>Multiple Platform Support</a:t>
            </a:r>
            <a:r>
              <a:rPr lang="en" sz="1400" b="0" i="0" u="none" strike="noStrike" cap="none">
                <a:solidFill>
                  <a:srgbClr val="7F7F7F"/>
                </a:solidFill>
                <a:latin typeface="Arial"/>
                <a:ea typeface="Arial"/>
                <a:cs typeface="Arial"/>
                <a:sym typeface="Arial"/>
              </a:rPr>
              <a:t/>
            </a:r>
            <a:br>
              <a:rPr lang="en" sz="1400" b="0" i="0" u="none" strike="noStrike" cap="none">
                <a:solidFill>
                  <a:srgbClr val="7F7F7F"/>
                </a:solidFill>
                <a:latin typeface="Arial"/>
                <a:ea typeface="Arial"/>
                <a:cs typeface="Arial"/>
                <a:sym typeface="Arial"/>
              </a:rPr>
            </a:br>
            <a:r>
              <a:rPr lang="en" sz="1500" b="0" i="0" u="none" strike="noStrike" cap="none">
                <a:solidFill>
                  <a:srgbClr val="7F7F7F"/>
                </a:solidFill>
                <a:latin typeface="Arial"/>
                <a:ea typeface="Arial"/>
                <a:cs typeface="Arial"/>
                <a:sym typeface="Arial"/>
              </a:rPr>
              <a:t>Android, iOS (native); Microsoft </a:t>
            </a:r>
            <a:br>
              <a:rPr lang="en" sz="1500" b="0" i="0" u="none" strike="noStrike" cap="none">
                <a:solidFill>
                  <a:srgbClr val="7F7F7F"/>
                </a:solidFill>
                <a:latin typeface="Arial"/>
                <a:ea typeface="Arial"/>
                <a:cs typeface="Arial"/>
                <a:sym typeface="Arial"/>
              </a:rPr>
            </a:br>
            <a:r>
              <a:rPr lang="en" sz="1500" b="0" i="0" u="none" strike="noStrike" cap="none">
                <a:solidFill>
                  <a:srgbClr val="7F7F7F"/>
                </a:solidFill>
                <a:latin typeface="Arial"/>
                <a:ea typeface="Arial"/>
                <a:cs typeface="Arial"/>
                <a:sym typeface="Arial"/>
              </a:rPr>
              <a:t>(via Browser)</a:t>
            </a:r>
          </a:p>
        </p:txBody>
      </p:sp>
      <p:sp>
        <p:nvSpPr>
          <p:cNvPr id="2794" name="Shape 2794"/>
          <p:cNvSpPr/>
          <p:nvPr/>
        </p:nvSpPr>
        <p:spPr>
          <a:xfrm>
            <a:off x="273305" y="2690402"/>
            <a:ext cx="3898385" cy="33854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000" b="0" i="0" u="none" strike="noStrike" cap="none">
                <a:solidFill>
                  <a:schemeClr val="dk2"/>
                </a:solidFill>
                <a:latin typeface="Arial"/>
                <a:ea typeface="Arial"/>
                <a:cs typeface="Arial"/>
                <a:sym typeface="Arial"/>
              </a:rPr>
              <a:t>Mobile Services</a:t>
            </a:r>
          </a:p>
        </p:txBody>
      </p:sp>
      <p:grpSp>
        <p:nvGrpSpPr>
          <p:cNvPr id="2795" name="Shape 2795"/>
          <p:cNvGrpSpPr/>
          <p:nvPr/>
        </p:nvGrpSpPr>
        <p:grpSpPr>
          <a:xfrm>
            <a:off x="3771691" y="857249"/>
            <a:ext cx="7311478" cy="3675343"/>
            <a:chOff x="-749008" y="2505051"/>
            <a:chExt cx="7169789" cy="3605057"/>
          </a:xfrm>
        </p:grpSpPr>
        <p:pic>
          <p:nvPicPr>
            <p:cNvPr id="2796" name="Shape 279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942932" y="2779608"/>
              <a:ext cx="3968121" cy="2976090"/>
            </a:xfrm>
            <a:prstGeom prst="rect">
              <a:avLst/>
            </a:prstGeom>
            <a:noFill/>
            <a:ln>
              <a:noFill/>
            </a:ln>
          </p:spPr>
        </p:pic>
        <p:grpSp>
          <p:nvGrpSpPr>
            <p:cNvPr id="2797" name="Shape 2797"/>
            <p:cNvGrpSpPr/>
            <p:nvPr/>
          </p:nvGrpSpPr>
          <p:grpSpPr>
            <a:xfrm>
              <a:off x="-749008" y="2505051"/>
              <a:ext cx="7169789" cy="3605057"/>
              <a:chOff x="3815694" y="1349633"/>
              <a:chExt cx="4169177" cy="2096313"/>
            </a:xfrm>
          </p:grpSpPr>
          <p:pic>
            <p:nvPicPr>
              <p:cNvPr id="2798" name="Shape 279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61567" y="1349633"/>
                <a:ext cx="2621774" cy="2032993"/>
              </a:xfrm>
              <a:prstGeom prst="rect">
                <a:avLst/>
              </a:prstGeom>
              <a:noFill/>
              <a:ln>
                <a:noFill/>
              </a:ln>
            </p:spPr>
          </p:pic>
          <p:grpSp>
            <p:nvGrpSpPr>
              <p:cNvPr id="2799" name="Shape 2799"/>
              <p:cNvGrpSpPr/>
              <p:nvPr/>
            </p:nvGrpSpPr>
            <p:grpSpPr>
              <a:xfrm>
                <a:off x="3815694" y="3257752"/>
                <a:ext cx="4169177" cy="188194"/>
                <a:chOff x="6661377" y="3429696"/>
                <a:chExt cx="6005737" cy="389012"/>
              </a:xfrm>
            </p:grpSpPr>
            <p:pic>
              <p:nvPicPr>
                <p:cNvPr id="2800" name="Shape 280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661377" y="3429696"/>
                  <a:ext cx="6005737" cy="361920"/>
                </a:xfrm>
                <a:prstGeom prst="rect">
                  <a:avLst/>
                </a:prstGeom>
                <a:noFill/>
                <a:ln>
                  <a:noFill/>
                </a:ln>
              </p:spPr>
            </p:pic>
            <p:pic>
              <p:nvPicPr>
                <p:cNvPr id="2801" name="Shape 280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934364" y="3489689"/>
                  <a:ext cx="5459759" cy="329020"/>
                </a:xfrm>
                <a:prstGeom prst="rect">
                  <a:avLst/>
                </a:prstGeom>
                <a:noFill/>
                <a:ln>
                  <a:noFill/>
                </a:ln>
              </p:spPr>
            </p:pic>
          </p:grpSp>
        </p:grpSp>
      </p:grpSp>
      <p:grpSp>
        <p:nvGrpSpPr>
          <p:cNvPr id="2802" name="Shape 2802"/>
          <p:cNvGrpSpPr/>
          <p:nvPr/>
        </p:nvGrpSpPr>
        <p:grpSpPr>
          <a:xfrm>
            <a:off x="4192191" y="2041670"/>
            <a:ext cx="1861338" cy="2662805"/>
            <a:chOff x="3754559" y="2779999"/>
            <a:chExt cx="2481139" cy="3550407"/>
          </a:xfrm>
        </p:grpSpPr>
        <p:grpSp>
          <p:nvGrpSpPr>
            <p:cNvPr id="2803" name="Shape 2803"/>
            <p:cNvGrpSpPr/>
            <p:nvPr/>
          </p:nvGrpSpPr>
          <p:grpSpPr>
            <a:xfrm>
              <a:off x="3754559" y="5821715"/>
              <a:ext cx="2481139" cy="508691"/>
              <a:chOff x="6379425" y="5523628"/>
              <a:chExt cx="4438366" cy="335592"/>
            </a:xfrm>
          </p:grpSpPr>
          <p:pic>
            <p:nvPicPr>
              <p:cNvPr id="2804" name="Shape 280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6549230" y="5523628"/>
                <a:ext cx="4098755" cy="304606"/>
              </a:xfrm>
              <a:prstGeom prst="rect">
                <a:avLst/>
              </a:prstGeom>
              <a:noFill/>
              <a:ln>
                <a:noFill/>
              </a:ln>
            </p:spPr>
          </p:pic>
          <p:pic>
            <p:nvPicPr>
              <p:cNvPr id="2805" name="Shape 2805"/>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379425" y="5529376"/>
                <a:ext cx="4438366" cy="329844"/>
              </a:xfrm>
              <a:prstGeom prst="rect">
                <a:avLst/>
              </a:prstGeom>
              <a:noFill/>
              <a:ln>
                <a:noFill/>
              </a:ln>
            </p:spPr>
          </p:pic>
        </p:grpSp>
        <p:grpSp>
          <p:nvGrpSpPr>
            <p:cNvPr id="2806" name="Shape 2806"/>
            <p:cNvGrpSpPr/>
            <p:nvPr/>
          </p:nvGrpSpPr>
          <p:grpSpPr>
            <a:xfrm>
              <a:off x="4113201" y="2779999"/>
              <a:ext cx="1763858" cy="3374006"/>
              <a:chOff x="4113201" y="2779999"/>
              <a:chExt cx="1763858" cy="3374006"/>
            </a:xfrm>
          </p:grpSpPr>
          <p:pic>
            <p:nvPicPr>
              <p:cNvPr id="2807" name="Shape 2807"/>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285192" y="3242998"/>
                <a:ext cx="1407581" cy="2498458"/>
              </a:xfrm>
              <a:prstGeom prst="rect">
                <a:avLst/>
              </a:prstGeom>
              <a:noFill/>
              <a:ln>
                <a:noFill/>
              </a:ln>
            </p:spPr>
          </p:pic>
          <p:pic>
            <p:nvPicPr>
              <p:cNvPr id="2808" name="Shape 2808"/>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4113201" y="2779999"/>
                <a:ext cx="1763858" cy="3374006"/>
              </a:xfrm>
              <a:prstGeom prst="rect">
                <a:avLst/>
              </a:prstGeom>
              <a:noFill/>
              <a:ln>
                <a:noFill/>
              </a:ln>
            </p:spPr>
          </p:pic>
        </p:grpSp>
      </p:grpSp>
      <p:pic>
        <p:nvPicPr>
          <p:cNvPr id="2809" name="Shape 2809"/>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3485253" y="3643005"/>
            <a:ext cx="857863" cy="857027"/>
          </a:xfrm>
          <a:prstGeom prst="rect">
            <a:avLst/>
          </a:prstGeom>
          <a:noFill/>
          <a:ln>
            <a:noFill/>
          </a:ln>
        </p:spPr>
      </p:pic>
      <p:pic>
        <p:nvPicPr>
          <p:cNvPr id="2824" name="Shape 282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215672" y="3086100"/>
            <a:ext cx="2742723" cy="1448428"/>
          </a:xfrm>
          <a:prstGeom prst="rect">
            <a:avLst/>
          </a:prstGeom>
          <a:noFill/>
          <a:ln>
            <a:noFill/>
          </a:ln>
        </p:spPr>
      </p:pic>
    </p:spTree>
    <p:extLst>
      <p:ext uri="{BB962C8B-B14F-4D97-AF65-F5344CB8AC3E}">
        <p14:creationId xmlns:p14="http://schemas.microsoft.com/office/powerpoint/2010/main" val="1165127300"/>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2"/>
        <p:cNvGrpSpPr/>
        <p:nvPr/>
      </p:nvGrpSpPr>
      <p:grpSpPr>
        <a:xfrm>
          <a:off x="0" y="0"/>
          <a:ext cx="0" cy="0"/>
          <a:chOff x="0" y="0"/>
          <a:chExt cx="0" cy="0"/>
        </a:xfrm>
      </p:grpSpPr>
      <p:sp>
        <p:nvSpPr>
          <p:cNvPr id="2203" name="Shape 2203"/>
          <p:cNvSpPr txBox="1">
            <a:spLocks noGrp="1"/>
          </p:cNvSpPr>
          <p:nvPr>
            <p:ph type="ctrTitle"/>
          </p:nvPr>
        </p:nvSpPr>
        <p:spPr>
          <a:xfrm>
            <a:off x="3345302" y="951737"/>
            <a:ext cx="8088829" cy="1971674"/>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lt1"/>
              </a:buClr>
              <a:buSzPct val="25000"/>
              <a:buFont typeface="Arial"/>
              <a:buNone/>
            </a:pPr>
            <a:r>
              <a:rPr lang="en" sz="3800" b="0" i="0" u="none" strike="noStrike" cap="none">
                <a:solidFill>
                  <a:schemeClr val="lt1"/>
                </a:solidFill>
                <a:latin typeface="Arial"/>
                <a:ea typeface="Arial"/>
                <a:cs typeface="Arial"/>
                <a:sym typeface="Arial"/>
              </a:rPr>
              <a:t>Branding / Custom UI</a:t>
            </a:r>
          </a:p>
        </p:txBody>
      </p:sp>
    </p:spTree>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0"/>
        <p:cNvGrpSpPr/>
        <p:nvPr/>
      </p:nvGrpSpPr>
      <p:grpSpPr>
        <a:xfrm>
          <a:off x="0" y="0"/>
          <a:ext cx="0" cy="0"/>
          <a:chOff x="0" y="0"/>
          <a:chExt cx="0" cy="0"/>
        </a:xfrm>
      </p:grpSpPr>
      <p:sp>
        <p:nvSpPr>
          <p:cNvPr id="2211" name="Shape 2211"/>
          <p:cNvSpPr txBox="1">
            <a:spLocks noGrp="1"/>
          </p:cNvSpPr>
          <p:nvPr>
            <p:ph type="title"/>
          </p:nvPr>
        </p:nvSpPr>
        <p:spPr>
          <a:xfrm>
            <a:off x="268521" y="4769"/>
            <a:ext cx="8696839"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Two Approaches to Development</a:t>
            </a:r>
          </a:p>
        </p:txBody>
      </p:sp>
      <p:sp>
        <p:nvSpPr>
          <p:cNvPr id="2212" name="Shape 2212"/>
          <p:cNvSpPr/>
          <p:nvPr/>
        </p:nvSpPr>
        <p:spPr>
          <a:xfrm>
            <a:off x="5359400" y="1620525"/>
            <a:ext cx="2892424" cy="877887"/>
          </a:xfrm>
          <a:prstGeom prst="roundRect">
            <a:avLst>
              <a:gd name="adj" fmla="val 16667"/>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F7F7F"/>
              </a:buClr>
              <a:buSzPct val="25000"/>
              <a:buFont typeface="Arial"/>
              <a:buNone/>
            </a:pPr>
            <a:r>
              <a:rPr lang="en" sz="1600" b="0" i="0" u="none" strike="noStrike" cap="none" dirty="0" smtClean="0">
                <a:solidFill>
                  <a:srgbClr val="7F7F7F"/>
                </a:solidFill>
                <a:latin typeface="Arial"/>
                <a:ea typeface="Arial"/>
                <a:cs typeface="Arial"/>
                <a:sym typeface="Arial"/>
              </a:rPr>
              <a:t>Lightning </a:t>
            </a:r>
            <a:r>
              <a:rPr lang="en" sz="1600" b="0" i="0" u="none" strike="noStrike" cap="none" dirty="0">
                <a:solidFill>
                  <a:srgbClr val="7F7F7F"/>
                </a:solidFill>
                <a:latin typeface="Arial"/>
                <a:ea typeface="Arial"/>
                <a:cs typeface="Arial"/>
                <a:sym typeface="Arial"/>
              </a:rPr>
              <a:t>Components</a:t>
            </a:r>
          </a:p>
          <a:p>
            <a:pPr marL="0" marR="0" lvl="0" indent="0" algn="l" rtl="0">
              <a:lnSpc>
                <a:spcPct val="100000"/>
              </a:lnSpc>
              <a:spcBef>
                <a:spcPts val="0"/>
              </a:spcBef>
              <a:spcAft>
                <a:spcPts val="0"/>
              </a:spcAft>
              <a:buClr>
                <a:srgbClr val="7F7F7F"/>
              </a:buClr>
              <a:buSzPct val="25000"/>
              <a:buFont typeface="Arial"/>
              <a:buNone/>
            </a:pPr>
            <a:r>
              <a:rPr lang="en" sz="1600" b="0" i="0" u="none" strike="noStrike" cap="none" dirty="0" err="1">
                <a:solidFill>
                  <a:srgbClr val="7F7F7F"/>
                </a:solidFill>
                <a:latin typeface="Arial"/>
                <a:ea typeface="Arial"/>
                <a:cs typeface="Arial"/>
                <a:sym typeface="Arial"/>
              </a:rPr>
              <a:t>VisualForce</a:t>
            </a:r>
            <a:r>
              <a:rPr lang="en" sz="1600" b="0" i="0" u="none" strike="noStrike" cap="none" dirty="0">
                <a:solidFill>
                  <a:srgbClr val="7F7F7F"/>
                </a:solidFill>
                <a:latin typeface="Arial"/>
                <a:ea typeface="Arial"/>
                <a:cs typeface="Arial"/>
                <a:sym typeface="Arial"/>
              </a:rPr>
              <a:t> Pages</a:t>
            </a:r>
          </a:p>
        </p:txBody>
      </p:sp>
      <p:sp>
        <p:nvSpPr>
          <p:cNvPr id="2213" name="Shape 2213"/>
          <p:cNvSpPr/>
          <p:nvPr/>
        </p:nvSpPr>
        <p:spPr>
          <a:xfrm>
            <a:off x="5359400" y="2658750"/>
            <a:ext cx="3182937" cy="877887"/>
          </a:xfrm>
          <a:prstGeom prst="roundRect">
            <a:avLst>
              <a:gd name="adj" fmla="val 16667"/>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Apex Controllers</a:t>
            </a:r>
          </a:p>
          <a:p>
            <a:pPr marL="0" marR="0" lvl="0" indent="0" algn="l"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Apex Triggers</a:t>
            </a:r>
          </a:p>
        </p:txBody>
      </p:sp>
      <p:sp>
        <p:nvSpPr>
          <p:cNvPr id="2214" name="Shape 2214"/>
          <p:cNvSpPr/>
          <p:nvPr/>
        </p:nvSpPr>
        <p:spPr>
          <a:xfrm>
            <a:off x="5359400" y="3679514"/>
            <a:ext cx="3182937" cy="877887"/>
          </a:xfrm>
          <a:prstGeom prst="roundRect">
            <a:avLst>
              <a:gd name="adj" fmla="val 16667"/>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Metadata API</a:t>
            </a:r>
          </a:p>
          <a:p>
            <a:pPr marL="0" marR="0" lvl="0" indent="0" algn="l"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REST API</a:t>
            </a:r>
          </a:p>
          <a:p>
            <a:pPr marL="0" marR="0" lvl="0" indent="0" algn="l"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Bulk API</a:t>
            </a:r>
          </a:p>
        </p:txBody>
      </p:sp>
      <p:sp>
        <p:nvSpPr>
          <p:cNvPr id="2215" name="Shape 2215"/>
          <p:cNvSpPr/>
          <p:nvPr/>
        </p:nvSpPr>
        <p:spPr>
          <a:xfrm>
            <a:off x="65087" y="2658750"/>
            <a:ext cx="3311524" cy="877887"/>
          </a:xfrm>
          <a:prstGeom prst="roundRect">
            <a:avLst>
              <a:gd name="adj" fmla="val 16667"/>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Formula Fields</a:t>
            </a: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Validation Rules</a:t>
            </a: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Workflows and Approvals</a:t>
            </a:r>
          </a:p>
        </p:txBody>
      </p:sp>
      <p:sp>
        <p:nvSpPr>
          <p:cNvPr id="2216" name="Shape 2216"/>
          <p:cNvSpPr/>
          <p:nvPr/>
        </p:nvSpPr>
        <p:spPr>
          <a:xfrm>
            <a:off x="65087" y="3679514"/>
            <a:ext cx="3311524" cy="877887"/>
          </a:xfrm>
          <a:prstGeom prst="roundRect">
            <a:avLst>
              <a:gd name="adj" fmla="val 16667"/>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Custom Objects</a:t>
            </a: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Custom Fields</a:t>
            </a: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a:solidFill>
                  <a:srgbClr val="7F7F7F"/>
                </a:solidFill>
                <a:latin typeface="Arial"/>
                <a:ea typeface="Arial"/>
                <a:cs typeface="Arial"/>
                <a:sym typeface="Arial"/>
              </a:rPr>
              <a:t>Relationships</a:t>
            </a:r>
          </a:p>
        </p:txBody>
      </p:sp>
      <p:sp>
        <p:nvSpPr>
          <p:cNvPr id="2217" name="Shape 2217"/>
          <p:cNvSpPr/>
          <p:nvPr/>
        </p:nvSpPr>
        <p:spPr>
          <a:xfrm>
            <a:off x="690563" y="1625288"/>
            <a:ext cx="2687636" cy="879474"/>
          </a:xfrm>
          <a:prstGeom prst="roundRect">
            <a:avLst>
              <a:gd name="adj" fmla="val 16667"/>
            </a:avLst>
          </a:prstGeom>
          <a:noFill/>
          <a:ln>
            <a:noFill/>
          </a:ln>
        </p:spPr>
        <p:txBody>
          <a:bodyPr lIns="91425" tIns="45700" rIns="91425" bIns="45700" anchor="ctr" anchorCtr="0">
            <a:noAutofit/>
          </a:bodyPr>
          <a:lstStyle/>
          <a:p>
            <a:pPr algn="r">
              <a:buClr>
                <a:srgbClr val="7F7F7F"/>
              </a:buClr>
              <a:buSzPct val="25000"/>
            </a:pPr>
            <a:r>
              <a:rPr lang="en" sz="1600" dirty="0">
                <a:solidFill>
                  <a:srgbClr val="7F7F7F"/>
                </a:solidFill>
              </a:rPr>
              <a:t>Lightning </a:t>
            </a:r>
            <a:r>
              <a:rPr lang="en" sz="1600" dirty="0" smtClean="0">
                <a:solidFill>
                  <a:srgbClr val="7F7F7F"/>
                </a:solidFill>
              </a:rPr>
              <a:t>Apps/Pages</a:t>
            </a:r>
            <a:endParaRPr lang="en-US" sz="1600" b="0" i="0" u="none" strike="noStrike" cap="none" dirty="0" smtClean="0">
              <a:solidFill>
                <a:srgbClr val="7F7F7F"/>
              </a:solidFill>
              <a:latin typeface="Arial"/>
              <a:ea typeface="Arial"/>
              <a:cs typeface="Arial"/>
              <a:sym typeface="Arial"/>
            </a:endParaRP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dirty="0" smtClean="0">
                <a:solidFill>
                  <a:srgbClr val="7F7F7F"/>
                </a:solidFill>
                <a:latin typeface="Arial"/>
                <a:ea typeface="Arial"/>
                <a:cs typeface="Arial"/>
                <a:sym typeface="Arial"/>
              </a:rPr>
              <a:t>Page </a:t>
            </a:r>
            <a:r>
              <a:rPr lang="en" sz="1600" b="0" i="0" u="none" strike="noStrike" cap="none" dirty="0">
                <a:solidFill>
                  <a:srgbClr val="7F7F7F"/>
                </a:solidFill>
                <a:latin typeface="Arial"/>
                <a:ea typeface="Arial"/>
                <a:cs typeface="Arial"/>
                <a:sym typeface="Arial"/>
              </a:rPr>
              <a:t>Layouts</a:t>
            </a:r>
          </a:p>
          <a:p>
            <a:pPr marL="0" marR="0" lvl="0" indent="0" algn="r" rtl="0">
              <a:lnSpc>
                <a:spcPct val="100000"/>
              </a:lnSpc>
              <a:spcBef>
                <a:spcPts val="0"/>
              </a:spcBef>
              <a:spcAft>
                <a:spcPts val="0"/>
              </a:spcAft>
              <a:buClr>
                <a:srgbClr val="7F7F7F"/>
              </a:buClr>
              <a:buSzPct val="25000"/>
              <a:buFont typeface="Arial"/>
              <a:buNone/>
            </a:pPr>
            <a:r>
              <a:rPr lang="en" sz="1600" b="0" i="0" u="none" strike="noStrike" cap="none" dirty="0">
                <a:solidFill>
                  <a:srgbClr val="7F7F7F"/>
                </a:solidFill>
                <a:latin typeface="Arial"/>
                <a:ea typeface="Arial"/>
                <a:cs typeface="Arial"/>
                <a:sym typeface="Arial"/>
              </a:rPr>
              <a:t>Record Types</a:t>
            </a:r>
          </a:p>
        </p:txBody>
      </p:sp>
      <p:sp>
        <p:nvSpPr>
          <p:cNvPr id="2218" name="Shape 2218"/>
          <p:cNvSpPr txBox="1"/>
          <p:nvPr/>
        </p:nvSpPr>
        <p:spPr>
          <a:xfrm>
            <a:off x="3751263" y="1776099"/>
            <a:ext cx="1142999" cy="584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9CDB"/>
              </a:buClr>
              <a:buSzPct val="25000"/>
              <a:buFont typeface="Arial"/>
              <a:buNone/>
            </a:pPr>
            <a:r>
              <a:rPr lang="en" sz="1600" b="0" i="0" u="none" strike="noStrike" cap="none">
                <a:solidFill>
                  <a:srgbClr val="009CDB"/>
                </a:solidFill>
                <a:latin typeface="Arial"/>
                <a:ea typeface="Arial"/>
                <a:cs typeface="Arial"/>
                <a:sym typeface="Arial"/>
              </a:rPr>
              <a:t>User Interface</a:t>
            </a:r>
          </a:p>
        </p:txBody>
      </p:sp>
      <p:sp>
        <p:nvSpPr>
          <p:cNvPr id="2219" name="Shape 2219"/>
          <p:cNvSpPr txBox="1"/>
          <p:nvPr/>
        </p:nvSpPr>
        <p:spPr>
          <a:xfrm>
            <a:off x="3751263" y="2804799"/>
            <a:ext cx="1142999" cy="585788"/>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9CDB"/>
              </a:buClr>
              <a:buSzPct val="25000"/>
              <a:buFont typeface="Arial"/>
              <a:buNone/>
            </a:pPr>
            <a:r>
              <a:rPr lang="en" sz="1600" b="0" i="0" u="none" strike="noStrike" cap="none">
                <a:solidFill>
                  <a:srgbClr val="009CDB"/>
                </a:solidFill>
                <a:latin typeface="Arial"/>
                <a:ea typeface="Arial"/>
                <a:cs typeface="Arial"/>
                <a:sym typeface="Arial"/>
              </a:rPr>
              <a:t>Business Logic</a:t>
            </a:r>
          </a:p>
        </p:txBody>
      </p:sp>
      <p:sp>
        <p:nvSpPr>
          <p:cNvPr id="2220" name="Shape 2220"/>
          <p:cNvSpPr txBox="1"/>
          <p:nvPr/>
        </p:nvSpPr>
        <p:spPr>
          <a:xfrm>
            <a:off x="3751263" y="3827150"/>
            <a:ext cx="1142999" cy="5841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9CDB"/>
              </a:buClr>
              <a:buSzPct val="25000"/>
              <a:buFont typeface="Arial"/>
              <a:buNone/>
            </a:pPr>
            <a:r>
              <a:rPr lang="en" sz="1600" b="0" i="0" u="none" strike="noStrike" cap="none">
                <a:solidFill>
                  <a:srgbClr val="009CDB"/>
                </a:solidFill>
                <a:latin typeface="Arial"/>
                <a:ea typeface="Arial"/>
                <a:cs typeface="Arial"/>
                <a:sym typeface="Arial"/>
              </a:rPr>
              <a:t>Data Model</a:t>
            </a:r>
          </a:p>
        </p:txBody>
      </p:sp>
      <p:cxnSp>
        <p:nvCxnSpPr>
          <p:cNvPr id="2221" name="Shape 2221"/>
          <p:cNvCxnSpPr/>
          <p:nvPr/>
        </p:nvCxnSpPr>
        <p:spPr>
          <a:xfrm>
            <a:off x="1033462" y="2509524"/>
            <a:ext cx="6713537" cy="7938"/>
          </a:xfrm>
          <a:prstGeom prst="straightConnector1">
            <a:avLst/>
          </a:prstGeom>
          <a:noFill/>
          <a:ln w="25400" cap="flat" cmpd="sng">
            <a:solidFill>
              <a:srgbClr val="00A1E0"/>
            </a:solidFill>
            <a:prstDash val="solid"/>
            <a:round/>
            <a:headEnd type="none" w="med" len="med"/>
            <a:tailEnd type="none" w="med" len="med"/>
          </a:ln>
          <a:effectLst>
            <a:outerShdw blurRad="39999" dist="20000" dir="5400000" rotWithShape="0">
              <a:srgbClr val="000000">
                <a:alpha val="37254"/>
              </a:srgbClr>
            </a:outerShdw>
          </a:effectLst>
        </p:spPr>
      </p:cxnSp>
      <p:cxnSp>
        <p:nvCxnSpPr>
          <p:cNvPr id="2222" name="Shape 2222"/>
          <p:cNvCxnSpPr/>
          <p:nvPr/>
        </p:nvCxnSpPr>
        <p:spPr>
          <a:xfrm>
            <a:off x="1033462" y="3635063"/>
            <a:ext cx="6713537" cy="17462"/>
          </a:xfrm>
          <a:prstGeom prst="straightConnector1">
            <a:avLst/>
          </a:prstGeom>
          <a:noFill/>
          <a:ln w="25400" cap="flat" cmpd="sng">
            <a:solidFill>
              <a:srgbClr val="00A1E0"/>
            </a:solidFill>
            <a:prstDash val="solid"/>
            <a:round/>
            <a:headEnd type="none" w="med" len="med"/>
            <a:tailEnd type="none" w="med" len="med"/>
          </a:ln>
          <a:effectLst>
            <a:outerShdw blurRad="39999" dist="20000" dir="5400000" rotWithShape="0">
              <a:srgbClr val="000000">
                <a:alpha val="37254"/>
              </a:srgbClr>
            </a:outerShdw>
          </a:effectLst>
        </p:spPr>
      </p:cxnSp>
      <p:sp>
        <p:nvSpPr>
          <p:cNvPr id="2223" name="Shape 2223"/>
          <p:cNvSpPr/>
          <p:nvPr/>
        </p:nvSpPr>
        <p:spPr>
          <a:xfrm>
            <a:off x="1052786" y="1031349"/>
            <a:ext cx="2469511" cy="524796"/>
          </a:xfrm>
          <a:prstGeom prst="roundRect">
            <a:avLst>
              <a:gd name="adj" fmla="val 16667"/>
            </a:avLst>
          </a:prstGeom>
          <a:solidFill>
            <a:schemeClr val="dk2"/>
          </a:solidFill>
          <a:ln>
            <a:noFill/>
          </a:ln>
          <a:effectLst>
            <a:outerShdw blurRad="39999" dist="23000" dir="5400000" rotWithShape="0">
              <a:srgbClr val="000000">
                <a:alpha val="34509"/>
              </a:srgbClr>
            </a:outerShdw>
          </a:effectLst>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500" b="0" i="0" u="none" strike="noStrike" cap="none">
                <a:solidFill>
                  <a:schemeClr val="lt1"/>
                </a:solidFill>
                <a:latin typeface="Arial"/>
                <a:ea typeface="Arial"/>
                <a:cs typeface="Arial"/>
                <a:sym typeface="Arial"/>
              </a:rPr>
              <a:t>Declarative Approach</a:t>
            </a:r>
          </a:p>
        </p:txBody>
      </p:sp>
      <p:sp>
        <p:nvSpPr>
          <p:cNvPr id="2224" name="Shape 2224"/>
          <p:cNvSpPr/>
          <p:nvPr/>
        </p:nvSpPr>
        <p:spPr>
          <a:xfrm>
            <a:off x="5275139" y="1018117"/>
            <a:ext cx="2469511" cy="524796"/>
          </a:xfrm>
          <a:prstGeom prst="roundRect">
            <a:avLst>
              <a:gd name="adj" fmla="val 16667"/>
            </a:avLst>
          </a:prstGeom>
          <a:solidFill>
            <a:schemeClr val="dk2"/>
          </a:solidFill>
          <a:ln>
            <a:noFill/>
          </a:ln>
          <a:effectLst>
            <a:outerShdw blurRad="39999" dist="23000" dir="5400000" rotWithShape="0">
              <a:srgbClr val="000000">
                <a:alpha val="34509"/>
              </a:srgbClr>
            </a:outerShdw>
          </a:effectLst>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Programmatic Approach</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28"/>
        <p:cNvGrpSpPr/>
        <p:nvPr/>
      </p:nvGrpSpPr>
      <p:grpSpPr>
        <a:xfrm>
          <a:off x="0" y="0"/>
          <a:ext cx="0" cy="0"/>
          <a:chOff x="0" y="0"/>
          <a:chExt cx="0" cy="0"/>
        </a:xfrm>
      </p:grpSpPr>
      <p:sp>
        <p:nvSpPr>
          <p:cNvPr id="2229" name="Shape 2229"/>
          <p:cNvSpPr txBox="1">
            <a:spLocks noGrp="1"/>
          </p:cNvSpPr>
          <p:nvPr>
            <p:ph type="title"/>
          </p:nvPr>
        </p:nvSpPr>
        <p:spPr>
          <a:xfrm>
            <a:off x="268521" y="4769"/>
            <a:ext cx="8696839" cy="681031"/>
          </a:xfrm>
          <a:prstGeom prst="rect">
            <a:avLst/>
          </a:prstGeom>
          <a:noFill/>
          <a:ln>
            <a:noFill/>
          </a:ln>
        </p:spPr>
        <p:txBody>
          <a:bodyPr lIns="68575" tIns="68575" rIns="68575" bIns="68575"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Lightning: A New Way to Deliver Engaging Enterprise Apps</a:t>
            </a:r>
          </a:p>
        </p:txBody>
      </p:sp>
      <p:sp>
        <p:nvSpPr>
          <p:cNvPr id="2230" name="Shape 2230"/>
          <p:cNvSpPr txBox="1">
            <a:spLocks noGrp="1"/>
          </p:cNvSpPr>
          <p:nvPr>
            <p:ph type="body" idx="1"/>
          </p:nvPr>
        </p:nvSpPr>
        <p:spPr>
          <a:xfrm>
            <a:off x="253812" y="766281"/>
            <a:ext cx="8615891" cy="276926"/>
          </a:xfrm>
          <a:prstGeom prst="rect">
            <a:avLst/>
          </a:prstGeom>
          <a:noFill/>
          <a:ln>
            <a:noFill/>
          </a:ln>
        </p:spPr>
        <p:txBody>
          <a:bodyPr lIns="5150" tIns="0" rIns="0" bIns="0" anchor="t" anchorCtr="0">
            <a:noAutofit/>
          </a:bodyPr>
          <a:lstStyle/>
          <a:p>
            <a:pPr marL="8890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7F7F7F"/>
                </a:solidFill>
                <a:latin typeface="Arial"/>
                <a:ea typeface="Arial"/>
                <a:cs typeface="Arial"/>
                <a:sym typeface="Arial"/>
              </a:rPr>
              <a:t>Democratizing Component-Based App Building</a:t>
            </a:r>
          </a:p>
        </p:txBody>
      </p:sp>
      <p:sp>
        <p:nvSpPr>
          <p:cNvPr id="2231" name="Shape 2231"/>
          <p:cNvSpPr/>
          <p:nvPr/>
        </p:nvSpPr>
        <p:spPr>
          <a:xfrm>
            <a:off x="222440" y="1497352"/>
            <a:ext cx="2593472" cy="431064"/>
          </a:xfrm>
          <a:prstGeom prst="rect">
            <a:avLst/>
          </a:prstGeom>
          <a:noFill/>
          <a:ln>
            <a:noFill/>
          </a:ln>
          <a:effectLst>
            <a:outerShdw blurRad="1028700" dist="63016" dir="5400000" rotWithShape="0">
              <a:srgbClr val="000000">
                <a:alpha val="55686"/>
              </a:srgbClr>
            </a:outerShdw>
          </a:effectLst>
        </p:spPr>
        <p:txBody>
          <a:bodyPr lIns="17150" tIns="17150" rIns="17150" bIns="17150" anchor="t" anchorCtr="0">
            <a:noAutofit/>
          </a:bodyPr>
          <a:lstStyle/>
          <a:p>
            <a:pPr marL="0" marR="0" lvl="3" indent="63500" algn="ctr" rtl="0">
              <a:lnSpc>
                <a:spcPct val="100000"/>
              </a:lnSpc>
              <a:spcBef>
                <a:spcPts val="0"/>
              </a:spcBef>
              <a:spcAft>
                <a:spcPts val="0"/>
              </a:spcAft>
              <a:buClr>
                <a:srgbClr val="0070C0"/>
              </a:buClr>
              <a:buSzPct val="25000"/>
              <a:buFont typeface="Arial"/>
              <a:buNone/>
            </a:pPr>
            <a:r>
              <a:rPr lang="en" sz="1800" b="0" i="0" u="none" strike="noStrike" cap="none">
                <a:solidFill>
                  <a:srgbClr val="0070C0"/>
                </a:solidFill>
                <a:latin typeface="Arial"/>
                <a:ea typeface="Arial"/>
                <a:cs typeface="Arial"/>
                <a:sym typeface="Arial"/>
              </a:rPr>
              <a:t>Lightning Components</a:t>
            </a:r>
          </a:p>
        </p:txBody>
      </p:sp>
      <p:sp>
        <p:nvSpPr>
          <p:cNvPr id="2232" name="Shape 2232"/>
          <p:cNvSpPr/>
          <p:nvPr/>
        </p:nvSpPr>
        <p:spPr>
          <a:xfrm>
            <a:off x="3038350" y="1497352"/>
            <a:ext cx="2489867" cy="431064"/>
          </a:xfrm>
          <a:prstGeom prst="rect">
            <a:avLst/>
          </a:prstGeom>
          <a:noFill/>
          <a:ln>
            <a:noFill/>
          </a:ln>
          <a:effectLst>
            <a:outerShdw blurRad="1028700" dist="63016" dir="5400000" rotWithShape="0">
              <a:srgbClr val="000000">
                <a:alpha val="55686"/>
              </a:srgbClr>
            </a:outerShdw>
          </a:effectLst>
        </p:spPr>
        <p:txBody>
          <a:bodyPr lIns="17150" tIns="17150" rIns="17150" bIns="17150" anchor="t" anchorCtr="0">
            <a:noAutofit/>
          </a:bodyPr>
          <a:lstStyle/>
          <a:p>
            <a:pPr marL="0" marR="0" lvl="3" indent="63500" algn="ctr" rtl="0">
              <a:lnSpc>
                <a:spcPct val="100000"/>
              </a:lnSpc>
              <a:spcBef>
                <a:spcPts val="0"/>
              </a:spcBef>
              <a:spcAft>
                <a:spcPts val="0"/>
              </a:spcAft>
              <a:buClr>
                <a:srgbClr val="0070C0"/>
              </a:buClr>
              <a:buSzPct val="25000"/>
              <a:buFont typeface="Arial"/>
              <a:buNone/>
            </a:pPr>
            <a:r>
              <a:rPr lang="en" sz="1800" b="0" i="0" u="none" strike="noStrike" cap="none">
                <a:solidFill>
                  <a:srgbClr val="0070C0"/>
                </a:solidFill>
                <a:latin typeface="Arial"/>
                <a:ea typeface="Arial"/>
                <a:cs typeface="Arial"/>
                <a:sym typeface="Arial"/>
              </a:rPr>
              <a:t>Lightning App Builder</a:t>
            </a:r>
          </a:p>
        </p:txBody>
      </p:sp>
      <p:pic>
        <p:nvPicPr>
          <p:cNvPr id="2233" name="Shape 2233" descr="apps-on-Salesforce1-desktop.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853924" y="1863239"/>
            <a:ext cx="2911647" cy="2577587"/>
          </a:xfrm>
          <a:prstGeom prst="rect">
            <a:avLst/>
          </a:prstGeom>
          <a:noFill/>
          <a:ln>
            <a:noFill/>
          </a:ln>
        </p:spPr>
      </p:pic>
      <p:sp>
        <p:nvSpPr>
          <p:cNvPr id="2234" name="Shape 2234"/>
          <p:cNvSpPr/>
          <p:nvPr/>
        </p:nvSpPr>
        <p:spPr>
          <a:xfrm>
            <a:off x="5750657" y="1509882"/>
            <a:ext cx="3170903" cy="431064"/>
          </a:xfrm>
          <a:prstGeom prst="rect">
            <a:avLst/>
          </a:prstGeom>
          <a:noFill/>
          <a:ln>
            <a:noFill/>
          </a:ln>
          <a:effectLst>
            <a:outerShdw blurRad="1028700" dist="63016" dir="5400000" rotWithShape="0">
              <a:srgbClr val="000000">
                <a:alpha val="55686"/>
              </a:srgbClr>
            </a:outerShdw>
          </a:effectLst>
        </p:spPr>
        <p:txBody>
          <a:bodyPr lIns="17150" tIns="17150" rIns="17150" bIns="17150" anchor="t" anchorCtr="0">
            <a:noAutofit/>
          </a:bodyPr>
          <a:lstStyle/>
          <a:p>
            <a:pPr marL="0" marR="0" lvl="3" indent="63500" algn="ctr" rtl="0">
              <a:lnSpc>
                <a:spcPct val="100000"/>
              </a:lnSpc>
              <a:spcBef>
                <a:spcPts val="0"/>
              </a:spcBef>
              <a:spcAft>
                <a:spcPts val="0"/>
              </a:spcAft>
              <a:buClr>
                <a:srgbClr val="0070C0"/>
              </a:buClr>
              <a:buSzPct val="25000"/>
              <a:buFont typeface="Arial"/>
              <a:buNone/>
            </a:pPr>
            <a:r>
              <a:rPr lang="en" sz="1800" b="0" i="0" u="none" strike="noStrike" cap="none">
                <a:solidFill>
                  <a:srgbClr val="0070C0"/>
                </a:solidFill>
                <a:latin typeface="Arial"/>
                <a:ea typeface="Arial"/>
                <a:cs typeface="Arial"/>
                <a:sym typeface="Arial"/>
              </a:rPr>
              <a:t>AppExchange for Components</a:t>
            </a:r>
          </a:p>
        </p:txBody>
      </p:sp>
      <p:grpSp>
        <p:nvGrpSpPr>
          <p:cNvPr id="2235" name="Shape 2235"/>
          <p:cNvGrpSpPr/>
          <p:nvPr/>
        </p:nvGrpSpPr>
        <p:grpSpPr>
          <a:xfrm>
            <a:off x="5931626" y="1863239"/>
            <a:ext cx="2911647" cy="2577587"/>
            <a:chOff x="7823221" y="2364543"/>
            <a:chExt cx="3881186" cy="3437678"/>
          </a:xfrm>
        </p:grpSpPr>
        <p:grpSp>
          <p:nvGrpSpPr>
            <p:cNvPr id="2236" name="Shape 2236"/>
            <p:cNvGrpSpPr/>
            <p:nvPr/>
          </p:nvGrpSpPr>
          <p:grpSpPr>
            <a:xfrm>
              <a:off x="7823221" y="2364543"/>
              <a:ext cx="3881186" cy="3437678"/>
              <a:chOff x="3177175" y="1702098"/>
              <a:chExt cx="2911648" cy="2578258"/>
            </a:xfrm>
          </p:grpSpPr>
          <p:grpSp>
            <p:nvGrpSpPr>
              <p:cNvPr id="2237" name="Shape 2237"/>
              <p:cNvGrpSpPr/>
              <p:nvPr/>
            </p:nvGrpSpPr>
            <p:grpSpPr>
              <a:xfrm>
                <a:off x="3177175" y="1702098"/>
                <a:ext cx="2911648" cy="2578258"/>
                <a:chOff x="3177175" y="1604396"/>
                <a:chExt cx="2911648" cy="2578258"/>
              </a:xfrm>
            </p:grpSpPr>
            <p:pic>
              <p:nvPicPr>
                <p:cNvPr id="2238" name="Shape 2238" descr="apps-on-Salesforce1-desktop.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77175" y="1604396"/>
                  <a:ext cx="2911648" cy="2578258"/>
                </a:xfrm>
                <a:prstGeom prst="rect">
                  <a:avLst/>
                </a:prstGeom>
                <a:noFill/>
                <a:ln>
                  <a:noFill/>
                </a:ln>
              </p:spPr>
            </p:pic>
            <p:pic>
              <p:nvPicPr>
                <p:cNvPr id="2239" name="Shape 2239" descr="Component-Exchange-screenshot.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389989" y="1981816"/>
                  <a:ext cx="2488245" cy="1508634"/>
                </a:xfrm>
                <a:prstGeom prst="rect">
                  <a:avLst/>
                </a:prstGeom>
                <a:noFill/>
                <a:ln>
                  <a:noFill/>
                </a:ln>
              </p:spPr>
            </p:pic>
          </p:grpSp>
          <p:sp>
            <p:nvSpPr>
              <p:cNvPr id="2240" name="Shape 2240"/>
              <p:cNvSpPr/>
              <p:nvPr/>
            </p:nvSpPr>
            <p:spPr>
              <a:xfrm>
                <a:off x="3470410" y="2669871"/>
                <a:ext cx="2284746" cy="73532"/>
              </a:xfrm>
              <a:prstGeom prst="rect">
                <a:avLst/>
              </a:prstGeom>
              <a:solidFill>
                <a:schemeClr val="lt1"/>
              </a:solid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pic>
          <p:nvPicPr>
            <p:cNvPr id="2241" name="Shape 2241" descr="Lightning-Components-Store-AppExchange-screenshot.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106902" y="2893725"/>
              <a:ext cx="3315359" cy="2021080"/>
            </a:xfrm>
            <a:prstGeom prst="rect">
              <a:avLst/>
            </a:prstGeom>
            <a:noFill/>
            <a:ln>
              <a:noFill/>
            </a:ln>
          </p:spPr>
        </p:pic>
      </p:grpSp>
      <p:grpSp>
        <p:nvGrpSpPr>
          <p:cNvPr id="2242" name="Shape 2242"/>
          <p:cNvGrpSpPr/>
          <p:nvPr/>
        </p:nvGrpSpPr>
        <p:grpSpPr>
          <a:xfrm>
            <a:off x="456075" y="2214030"/>
            <a:ext cx="2066903" cy="2085325"/>
            <a:chOff x="791760" y="2581709"/>
            <a:chExt cx="2755153" cy="2781157"/>
          </a:xfrm>
        </p:grpSpPr>
        <p:pic>
          <p:nvPicPr>
            <p:cNvPr id="2243" name="Shape 224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13364" y="3609692"/>
              <a:ext cx="1033058" cy="1753174"/>
            </a:xfrm>
            <a:prstGeom prst="rect">
              <a:avLst/>
            </a:prstGeom>
            <a:noFill/>
            <a:ln w="9525" cap="flat" cmpd="sng">
              <a:solidFill>
                <a:srgbClr val="5C5C5C"/>
              </a:solidFill>
              <a:prstDash val="solid"/>
              <a:round/>
              <a:headEnd type="none" w="med" len="med"/>
              <a:tailEnd type="none" w="med" len="med"/>
            </a:ln>
          </p:spPr>
        </p:pic>
        <p:pic>
          <p:nvPicPr>
            <p:cNvPr id="2244" name="Shape 2244"/>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91760" y="2581709"/>
              <a:ext cx="1096619" cy="857779"/>
            </a:xfrm>
            <a:prstGeom prst="rect">
              <a:avLst/>
            </a:prstGeom>
            <a:noFill/>
            <a:ln w="9525" cap="flat" cmpd="sng">
              <a:solidFill>
                <a:srgbClr val="5C5C5C"/>
              </a:solidFill>
              <a:prstDash val="solid"/>
              <a:round/>
              <a:headEnd type="none" w="med" len="med"/>
              <a:tailEnd type="none" w="med" len="med"/>
            </a:ln>
          </p:spPr>
        </p:pic>
        <p:pic>
          <p:nvPicPr>
            <p:cNvPr id="2245" name="Shape 2245"/>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38680" y="4077616"/>
              <a:ext cx="1408234" cy="1216854"/>
            </a:xfrm>
            <a:prstGeom prst="rect">
              <a:avLst/>
            </a:prstGeom>
            <a:noFill/>
            <a:ln w="9525" cap="flat" cmpd="sng">
              <a:solidFill>
                <a:srgbClr val="5C5C5C"/>
              </a:solidFill>
              <a:prstDash val="solid"/>
              <a:round/>
              <a:headEnd type="none" w="med" len="med"/>
              <a:tailEnd type="none" w="med" len="med"/>
            </a:ln>
          </p:spPr>
        </p:pic>
        <p:pic>
          <p:nvPicPr>
            <p:cNvPr id="2246" name="Shape 2246"/>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2278006" y="2611505"/>
              <a:ext cx="1214660" cy="1078656"/>
            </a:xfrm>
            <a:prstGeom prst="rect">
              <a:avLst/>
            </a:prstGeom>
            <a:noFill/>
            <a:ln w="9525" cap="flat" cmpd="sng">
              <a:solidFill>
                <a:srgbClr val="5C5C5C"/>
              </a:solidFill>
              <a:prstDash val="solid"/>
              <a:round/>
              <a:headEnd type="none" w="med" len="med"/>
              <a:tailEnd type="none" w="med" len="med"/>
            </a:ln>
          </p:spPr>
        </p:pic>
      </p:grpSp>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58"/>
        <p:cNvGrpSpPr/>
        <p:nvPr/>
      </p:nvGrpSpPr>
      <p:grpSpPr>
        <a:xfrm>
          <a:off x="0" y="0"/>
          <a:ext cx="0" cy="0"/>
          <a:chOff x="0" y="0"/>
          <a:chExt cx="0" cy="0"/>
        </a:xfrm>
      </p:grpSpPr>
      <p:grpSp>
        <p:nvGrpSpPr>
          <p:cNvPr id="2259" name="Shape 2259"/>
          <p:cNvGrpSpPr/>
          <p:nvPr/>
        </p:nvGrpSpPr>
        <p:grpSpPr>
          <a:xfrm>
            <a:off x="2082987" y="4053168"/>
            <a:ext cx="4978029" cy="918466"/>
            <a:chOff x="0" y="0"/>
            <a:chExt cx="13274743" cy="2449882"/>
          </a:xfrm>
        </p:grpSpPr>
        <p:sp>
          <p:nvSpPr>
            <p:cNvPr id="2260" name="Shape 2260"/>
            <p:cNvSpPr/>
            <p:nvPr/>
          </p:nvSpPr>
          <p:spPr>
            <a:xfrm>
              <a:off x="9850975" y="839884"/>
              <a:ext cx="3423768" cy="1597404"/>
            </a:xfrm>
            <a:custGeom>
              <a:avLst/>
              <a:gdLst/>
              <a:ahLst/>
              <a:cxnLst/>
              <a:rect l="0" t="0" r="0" b="0"/>
              <a:pathLst>
                <a:path w="120000" h="120000" extrusionOk="0">
                  <a:moveTo>
                    <a:pt x="0" y="39016"/>
                  </a:moveTo>
                  <a:cubicBezTo>
                    <a:pt x="10155" y="39683"/>
                    <a:pt x="20316" y="39805"/>
                    <a:pt x="30477" y="39383"/>
                  </a:cubicBezTo>
                  <a:cubicBezTo>
                    <a:pt x="40183" y="38983"/>
                    <a:pt x="49888" y="38083"/>
                    <a:pt x="59572" y="36438"/>
                  </a:cubicBezTo>
                  <a:cubicBezTo>
                    <a:pt x="67738" y="35055"/>
                    <a:pt x="75961" y="33111"/>
                    <a:pt x="84022" y="30255"/>
                  </a:cubicBezTo>
                  <a:cubicBezTo>
                    <a:pt x="90600" y="27922"/>
                    <a:pt x="97072" y="24972"/>
                    <a:pt x="103500" y="20938"/>
                  </a:cubicBezTo>
                  <a:cubicBezTo>
                    <a:pt x="106105" y="19305"/>
                    <a:pt x="108738" y="17405"/>
                    <a:pt x="111177" y="15016"/>
                  </a:cubicBezTo>
                  <a:cubicBezTo>
                    <a:pt x="113588" y="12650"/>
                    <a:pt x="115822" y="9772"/>
                    <a:pt x="117688" y="5655"/>
                  </a:cubicBezTo>
                  <a:cubicBezTo>
                    <a:pt x="118466" y="3938"/>
                    <a:pt x="119155" y="2044"/>
                    <a:pt x="119738" y="0"/>
                  </a:cubicBezTo>
                  <a:lnTo>
                    <a:pt x="120000" y="120000"/>
                  </a:lnTo>
                  <a:lnTo>
                    <a:pt x="633" y="120000"/>
                  </a:lnTo>
                  <a:lnTo>
                    <a:pt x="0" y="39016"/>
                  </a:lnTo>
                  <a:close/>
                </a:path>
              </a:pathLst>
            </a:custGeom>
            <a:gradFill>
              <a:gsLst>
                <a:gs pos="0">
                  <a:srgbClr val="284978">
                    <a:alpha val="38823"/>
                  </a:srgbClr>
                </a:gs>
                <a:gs pos="65017">
                  <a:srgbClr val="00A1DB">
                    <a:alpha val="38823"/>
                  </a:srgbClr>
                </a:gs>
                <a:gs pos="97457">
                  <a:srgbClr val="00A1DB">
                    <a:alpha val="38823"/>
                  </a:srgbClr>
                </a:gs>
                <a:gs pos="100000">
                  <a:srgbClr val="00A1DB">
                    <a:alpha val="38823"/>
                  </a:srgbClr>
                </a:gs>
              </a:gsLst>
              <a:lin ang="2104659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000000"/>
                </a:solidFill>
                <a:latin typeface="Arial"/>
                <a:ea typeface="Arial"/>
                <a:cs typeface="Arial"/>
                <a:sym typeface="Arial"/>
              </a:endParaRPr>
            </a:p>
          </p:txBody>
        </p:sp>
        <p:sp>
          <p:nvSpPr>
            <p:cNvPr id="2261" name="Shape 2261"/>
            <p:cNvSpPr/>
            <p:nvPr/>
          </p:nvSpPr>
          <p:spPr>
            <a:xfrm>
              <a:off x="2685958" y="1505820"/>
              <a:ext cx="4425796" cy="893748"/>
            </a:xfrm>
            <a:custGeom>
              <a:avLst/>
              <a:gdLst/>
              <a:ahLst/>
              <a:cxnLst/>
              <a:rect l="0" t="0" r="0" b="0"/>
              <a:pathLst>
                <a:path w="120000" h="120000" extrusionOk="0">
                  <a:moveTo>
                    <a:pt x="0" y="0"/>
                  </a:moveTo>
                  <a:cubicBezTo>
                    <a:pt x="9788" y="16305"/>
                    <a:pt x="19883" y="27661"/>
                    <a:pt x="30127" y="33905"/>
                  </a:cubicBezTo>
                  <a:cubicBezTo>
                    <a:pt x="39666" y="39711"/>
                    <a:pt x="49283" y="41055"/>
                    <a:pt x="58888" y="41077"/>
                  </a:cubicBezTo>
                  <a:cubicBezTo>
                    <a:pt x="66961" y="41100"/>
                    <a:pt x="75038" y="40194"/>
                    <a:pt x="83066" y="37466"/>
                  </a:cubicBezTo>
                  <a:cubicBezTo>
                    <a:pt x="89527" y="35266"/>
                    <a:pt x="95961" y="31900"/>
                    <a:pt x="102322" y="26322"/>
                  </a:cubicBezTo>
                  <a:cubicBezTo>
                    <a:pt x="108216" y="21155"/>
                    <a:pt x="114033" y="14094"/>
                    <a:pt x="119744" y="5188"/>
                  </a:cubicBezTo>
                  <a:lnTo>
                    <a:pt x="120000" y="120000"/>
                  </a:lnTo>
                  <a:lnTo>
                    <a:pt x="622" y="120000"/>
                  </a:lnTo>
                  <a:lnTo>
                    <a:pt x="0" y="0"/>
                  </a:lnTo>
                  <a:close/>
                </a:path>
              </a:pathLst>
            </a:custGeom>
            <a:gradFill>
              <a:gsLst>
                <a:gs pos="0">
                  <a:srgbClr val="294978">
                    <a:alpha val="38823"/>
                  </a:srgbClr>
                </a:gs>
                <a:gs pos="36260">
                  <a:srgbClr val="00A1DB">
                    <a:alpha val="38823"/>
                  </a:srgbClr>
                </a:gs>
                <a:gs pos="100000">
                  <a:srgbClr val="294978">
                    <a:alpha val="38823"/>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000000"/>
                </a:solidFill>
                <a:latin typeface="Arial"/>
                <a:ea typeface="Arial"/>
                <a:cs typeface="Arial"/>
                <a:sym typeface="Arial"/>
              </a:endParaRPr>
            </a:p>
          </p:txBody>
        </p:sp>
        <p:sp>
          <p:nvSpPr>
            <p:cNvPr id="2262" name="Shape 2262"/>
            <p:cNvSpPr/>
            <p:nvPr/>
          </p:nvSpPr>
          <p:spPr>
            <a:xfrm flipH="1">
              <a:off x="15753" y="1096169"/>
              <a:ext cx="2696140" cy="1304652"/>
            </a:xfrm>
            <a:custGeom>
              <a:avLst/>
              <a:gdLst/>
              <a:ahLst/>
              <a:cxnLst/>
              <a:rect l="0" t="0" r="0" b="0"/>
              <a:pathLst>
                <a:path w="120000" h="120000" extrusionOk="0">
                  <a:moveTo>
                    <a:pt x="1055" y="36755"/>
                  </a:moveTo>
                  <a:cubicBezTo>
                    <a:pt x="11100" y="36227"/>
                    <a:pt x="21144" y="35638"/>
                    <a:pt x="31188" y="35000"/>
                  </a:cubicBezTo>
                  <a:cubicBezTo>
                    <a:pt x="40783" y="34388"/>
                    <a:pt x="50377" y="33722"/>
                    <a:pt x="59950" y="32227"/>
                  </a:cubicBezTo>
                  <a:cubicBezTo>
                    <a:pt x="68033" y="30961"/>
                    <a:pt x="76155" y="29077"/>
                    <a:pt x="84127" y="26400"/>
                  </a:cubicBezTo>
                  <a:cubicBezTo>
                    <a:pt x="90588" y="24227"/>
                    <a:pt x="96944" y="21533"/>
                    <a:pt x="103383" y="18677"/>
                  </a:cubicBezTo>
                  <a:cubicBezTo>
                    <a:pt x="105966" y="17527"/>
                    <a:pt x="108594" y="16288"/>
                    <a:pt x="110977" y="14144"/>
                  </a:cubicBezTo>
                  <a:cubicBezTo>
                    <a:pt x="113372" y="11988"/>
                    <a:pt x="115450" y="8950"/>
                    <a:pt x="117411" y="5327"/>
                  </a:cubicBezTo>
                  <a:cubicBezTo>
                    <a:pt x="118322" y="3650"/>
                    <a:pt x="119183" y="1872"/>
                    <a:pt x="120000" y="0"/>
                  </a:cubicBezTo>
                  <a:lnTo>
                    <a:pt x="119700" y="120000"/>
                  </a:lnTo>
                  <a:lnTo>
                    <a:pt x="0" y="120000"/>
                  </a:lnTo>
                  <a:lnTo>
                    <a:pt x="1055" y="36755"/>
                  </a:lnTo>
                  <a:close/>
                </a:path>
              </a:pathLst>
            </a:custGeom>
            <a:gradFill>
              <a:gsLst>
                <a:gs pos="0">
                  <a:srgbClr val="294978">
                    <a:alpha val="38823"/>
                  </a:srgbClr>
                </a:gs>
                <a:gs pos="65017">
                  <a:srgbClr val="00A1DB">
                    <a:alpha val="38823"/>
                  </a:srgbClr>
                </a:gs>
                <a:gs pos="97457">
                  <a:srgbClr val="00A1DB">
                    <a:alpha val="38823"/>
                  </a:srgbClr>
                </a:gs>
                <a:gs pos="100000">
                  <a:srgbClr val="00A1DB">
                    <a:alpha val="38823"/>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000000"/>
                </a:solidFill>
                <a:latin typeface="Arial"/>
                <a:ea typeface="Arial"/>
                <a:cs typeface="Arial"/>
                <a:sym typeface="Arial"/>
              </a:endParaRPr>
            </a:p>
          </p:txBody>
        </p:sp>
        <p:sp>
          <p:nvSpPr>
            <p:cNvPr id="2263" name="Shape 2263"/>
            <p:cNvSpPr/>
            <p:nvPr/>
          </p:nvSpPr>
          <p:spPr>
            <a:xfrm>
              <a:off x="7108085" y="1356311"/>
              <a:ext cx="2752490" cy="1093571"/>
            </a:xfrm>
            <a:custGeom>
              <a:avLst/>
              <a:gdLst/>
              <a:ahLst/>
              <a:cxnLst/>
              <a:rect l="0" t="0" r="0" b="0"/>
              <a:pathLst>
                <a:path w="120000" h="120000" extrusionOk="0">
                  <a:moveTo>
                    <a:pt x="0" y="19555"/>
                  </a:moveTo>
                  <a:cubicBezTo>
                    <a:pt x="10150" y="21327"/>
                    <a:pt x="20311" y="22622"/>
                    <a:pt x="30477" y="23438"/>
                  </a:cubicBezTo>
                  <a:cubicBezTo>
                    <a:pt x="40172" y="24222"/>
                    <a:pt x="49872" y="24566"/>
                    <a:pt x="59572" y="23855"/>
                  </a:cubicBezTo>
                  <a:cubicBezTo>
                    <a:pt x="67738" y="23250"/>
                    <a:pt x="75927" y="21888"/>
                    <a:pt x="84022" y="19677"/>
                  </a:cubicBezTo>
                  <a:cubicBezTo>
                    <a:pt x="90566" y="17894"/>
                    <a:pt x="97055" y="15566"/>
                    <a:pt x="103500" y="12261"/>
                  </a:cubicBezTo>
                  <a:cubicBezTo>
                    <a:pt x="106066" y="10944"/>
                    <a:pt x="108650" y="9455"/>
                    <a:pt x="111177" y="8022"/>
                  </a:cubicBezTo>
                  <a:cubicBezTo>
                    <a:pt x="113422" y="6750"/>
                    <a:pt x="115644" y="5488"/>
                    <a:pt x="117688" y="3022"/>
                  </a:cubicBezTo>
                  <a:cubicBezTo>
                    <a:pt x="118405" y="2155"/>
                    <a:pt x="119088" y="1144"/>
                    <a:pt x="119738" y="0"/>
                  </a:cubicBezTo>
                  <a:lnTo>
                    <a:pt x="120000" y="120000"/>
                  </a:lnTo>
                  <a:lnTo>
                    <a:pt x="633" y="120000"/>
                  </a:lnTo>
                  <a:lnTo>
                    <a:pt x="0" y="19555"/>
                  </a:lnTo>
                  <a:close/>
                </a:path>
              </a:pathLst>
            </a:custGeom>
            <a:gradFill>
              <a:gsLst>
                <a:gs pos="0">
                  <a:srgbClr val="294978">
                    <a:alpha val="38823"/>
                  </a:srgbClr>
                </a:gs>
                <a:gs pos="48523">
                  <a:srgbClr val="00A1DB">
                    <a:alpha val="38823"/>
                  </a:srgbClr>
                </a:gs>
                <a:gs pos="100000">
                  <a:srgbClr val="294978">
                    <a:alpha val="38823"/>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000000"/>
                </a:solidFill>
                <a:latin typeface="Arial"/>
                <a:ea typeface="Arial"/>
                <a:cs typeface="Arial"/>
                <a:sym typeface="Arial"/>
              </a:endParaRPr>
            </a:p>
          </p:txBody>
        </p:sp>
        <p:sp>
          <p:nvSpPr>
            <p:cNvPr id="2264" name="Shape 2264"/>
            <p:cNvSpPr/>
            <p:nvPr/>
          </p:nvSpPr>
          <p:spPr>
            <a:xfrm>
              <a:off x="2678" y="1654183"/>
              <a:ext cx="13265161" cy="723919"/>
            </a:xfrm>
            <a:prstGeom prst="rect">
              <a:avLst/>
            </a:prstGeom>
            <a:gradFill>
              <a:gsLst>
                <a:gs pos="0">
                  <a:srgbClr val="294978"/>
                </a:gs>
                <a:gs pos="100000">
                  <a:srgbClr val="26507F">
                    <a:alpha val="0"/>
                  </a:srgbClr>
                </a:gs>
              </a:gsLst>
              <a:lin ang="1620000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1C1C1C"/>
                </a:solidFill>
                <a:latin typeface="Arial"/>
                <a:ea typeface="Arial"/>
                <a:cs typeface="Arial"/>
                <a:sym typeface="Arial"/>
              </a:endParaRPr>
            </a:p>
          </p:txBody>
        </p:sp>
        <p:sp>
          <p:nvSpPr>
            <p:cNvPr id="2265" name="Shape 2265"/>
            <p:cNvSpPr/>
            <p:nvPr/>
          </p:nvSpPr>
          <p:spPr>
            <a:xfrm>
              <a:off x="0" y="26329"/>
              <a:ext cx="13270515" cy="1763243"/>
            </a:xfrm>
            <a:custGeom>
              <a:avLst/>
              <a:gdLst/>
              <a:ahLst/>
              <a:cxnLst/>
              <a:rect l="0" t="0" r="0" b="0"/>
              <a:pathLst>
                <a:path w="120000" h="120000" extrusionOk="0">
                  <a:moveTo>
                    <a:pt x="49933" y="13105"/>
                  </a:moveTo>
                  <a:cubicBezTo>
                    <a:pt x="53800" y="7361"/>
                    <a:pt x="59183" y="3827"/>
                    <a:pt x="65161" y="3827"/>
                  </a:cubicBezTo>
                  <a:cubicBezTo>
                    <a:pt x="73055" y="3827"/>
                    <a:pt x="79977" y="10161"/>
                    <a:pt x="83661" y="19433"/>
                  </a:cubicBezTo>
                  <a:cubicBezTo>
                    <a:pt x="86866" y="17372"/>
                    <a:pt x="90394" y="16344"/>
                    <a:pt x="94138" y="16344"/>
                  </a:cubicBezTo>
                  <a:cubicBezTo>
                    <a:pt x="108422" y="16344"/>
                    <a:pt x="120000" y="32983"/>
                    <a:pt x="120000" y="53594"/>
                  </a:cubicBezTo>
                  <a:cubicBezTo>
                    <a:pt x="120000" y="74211"/>
                    <a:pt x="108422" y="90844"/>
                    <a:pt x="94138" y="90844"/>
                  </a:cubicBezTo>
                  <a:cubicBezTo>
                    <a:pt x="92377" y="90844"/>
                    <a:pt x="90677" y="90550"/>
                    <a:pt x="89038" y="90111"/>
                  </a:cubicBezTo>
                  <a:cubicBezTo>
                    <a:pt x="85800" y="98355"/>
                    <a:pt x="79600" y="103950"/>
                    <a:pt x="72522" y="103950"/>
                  </a:cubicBezTo>
                  <a:cubicBezTo>
                    <a:pt x="69566" y="103950"/>
                    <a:pt x="66733" y="102922"/>
                    <a:pt x="64250" y="101300"/>
                  </a:cubicBezTo>
                  <a:cubicBezTo>
                    <a:pt x="60977" y="112344"/>
                    <a:pt x="53300" y="120000"/>
                    <a:pt x="44394" y="120000"/>
                  </a:cubicBezTo>
                  <a:cubicBezTo>
                    <a:pt x="35083" y="120000"/>
                    <a:pt x="27183" y="111605"/>
                    <a:pt x="24133" y="99827"/>
                  </a:cubicBezTo>
                  <a:cubicBezTo>
                    <a:pt x="22811" y="100272"/>
                    <a:pt x="21427" y="100416"/>
                    <a:pt x="20011" y="100416"/>
                  </a:cubicBezTo>
                  <a:cubicBezTo>
                    <a:pt x="8966" y="100416"/>
                    <a:pt x="0" y="87461"/>
                    <a:pt x="0" y="71555"/>
                  </a:cubicBezTo>
                  <a:cubicBezTo>
                    <a:pt x="0" y="60811"/>
                    <a:pt x="4027" y="51533"/>
                    <a:pt x="10005" y="46527"/>
                  </a:cubicBezTo>
                  <a:cubicBezTo>
                    <a:pt x="8777" y="42405"/>
                    <a:pt x="8083" y="37988"/>
                    <a:pt x="8083" y="33277"/>
                  </a:cubicBezTo>
                  <a:cubicBezTo>
                    <a:pt x="8083" y="14872"/>
                    <a:pt x="18533" y="0"/>
                    <a:pt x="31400" y="0"/>
                  </a:cubicBezTo>
                  <a:cubicBezTo>
                    <a:pt x="38950" y="0"/>
                    <a:pt x="45683" y="5155"/>
                    <a:pt x="49933" y="13105"/>
                  </a:cubicBezTo>
                  <a:close/>
                </a:path>
              </a:pathLst>
            </a:custGeom>
            <a:gradFill>
              <a:gsLst>
                <a:gs pos="0">
                  <a:srgbClr val="0D87F8">
                    <a:alpha val="12941"/>
                  </a:srgbClr>
                </a:gs>
                <a:gs pos="100000">
                  <a:srgbClr val="00A1DB"/>
                </a:gs>
              </a:gsLst>
              <a:lin ang="5400000" scaled="0"/>
            </a:grad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000000"/>
                </a:buClr>
                <a:buFont typeface="Arial"/>
                <a:buNone/>
              </a:pPr>
              <a:endParaRPr sz="3200" b="0" i="0" u="none" strike="noStrike" cap="none">
                <a:solidFill>
                  <a:srgbClr val="1C1C1C"/>
                </a:solidFill>
                <a:latin typeface="Arial"/>
                <a:ea typeface="Arial"/>
                <a:cs typeface="Arial"/>
                <a:sym typeface="Arial"/>
              </a:endParaRPr>
            </a:p>
          </p:txBody>
        </p:sp>
        <p:sp>
          <p:nvSpPr>
            <p:cNvPr id="2266" name="Shape 2266"/>
            <p:cNvSpPr/>
            <p:nvPr/>
          </p:nvSpPr>
          <p:spPr>
            <a:xfrm>
              <a:off x="0" y="0"/>
              <a:ext cx="13270515" cy="1815903"/>
            </a:xfrm>
            <a:custGeom>
              <a:avLst/>
              <a:gdLst/>
              <a:ahLst/>
              <a:cxnLst/>
              <a:rect l="0" t="0" r="0" b="0"/>
              <a:pathLst>
                <a:path w="120000" h="120000" extrusionOk="0">
                  <a:moveTo>
                    <a:pt x="31383" y="1733"/>
                  </a:moveTo>
                  <a:cubicBezTo>
                    <a:pt x="38666" y="1733"/>
                    <a:pt x="45372" y="6361"/>
                    <a:pt x="49794" y="14600"/>
                  </a:cubicBezTo>
                  <a:cubicBezTo>
                    <a:pt x="49922" y="14888"/>
                    <a:pt x="49922" y="14888"/>
                    <a:pt x="49922" y="14888"/>
                  </a:cubicBezTo>
                  <a:cubicBezTo>
                    <a:pt x="50050" y="14744"/>
                    <a:pt x="50050" y="14744"/>
                    <a:pt x="50050" y="14744"/>
                  </a:cubicBezTo>
                  <a:cubicBezTo>
                    <a:pt x="54055" y="8672"/>
                    <a:pt x="59427" y="5494"/>
                    <a:pt x="65150" y="5494"/>
                  </a:cubicBezTo>
                  <a:cubicBezTo>
                    <a:pt x="72688" y="5494"/>
                    <a:pt x="79711" y="11422"/>
                    <a:pt x="83466" y="20961"/>
                  </a:cubicBezTo>
                  <a:cubicBezTo>
                    <a:pt x="83594" y="21255"/>
                    <a:pt x="83594" y="21255"/>
                    <a:pt x="83594" y="21255"/>
                  </a:cubicBezTo>
                  <a:cubicBezTo>
                    <a:pt x="83722" y="21111"/>
                    <a:pt x="83722" y="21111"/>
                    <a:pt x="83722" y="21111"/>
                  </a:cubicBezTo>
                  <a:cubicBezTo>
                    <a:pt x="86994" y="19083"/>
                    <a:pt x="90494" y="17927"/>
                    <a:pt x="94116" y="17927"/>
                  </a:cubicBezTo>
                  <a:cubicBezTo>
                    <a:pt x="100983" y="17927"/>
                    <a:pt x="107438" y="21833"/>
                    <a:pt x="112305" y="28772"/>
                  </a:cubicBezTo>
                  <a:cubicBezTo>
                    <a:pt x="116950" y="35566"/>
                    <a:pt x="119616" y="44527"/>
                    <a:pt x="119616" y="53494"/>
                  </a:cubicBezTo>
                  <a:cubicBezTo>
                    <a:pt x="119616" y="62600"/>
                    <a:pt x="116950" y="71566"/>
                    <a:pt x="112305" y="78216"/>
                  </a:cubicBezTo>
                  <a:cubicBezTo>
                    <a:pt x="107438" y="85300"/>
                    <a:pt x="100983" y="89205"/>
                    <a:pt x="94116" y="89205"/>
                  </a:cubicBezTo>
                  <a:cubicBezTo>
                    <a:pt x="92433" y="89205"/>
                    <a:pt x="90716" y="88916"/>
                    <a:pt x="89061" y="88338"/>
                  </a:cubicBezTo>
                  <a:cubicBezTo>
                    <a:pt x="88933" y="88338"/>
                    <a:pt x="88933" y="88338"/>
                    <a:pt x="88933" y="88338"/>
                  </a:cubicBezTo>
                  <a:cubicBezTo>
                    <a:pt x="88838" y="88627"/>
                    <a:pt x="88838" y="88627"/>
                    <a:pt x="88838" y="88627"/>
                  </a:cubicBezTo>
                  <a:cubicBezTo>
                    <a:pt x="85533" y="97011"/>
                    <a:pt x="79300" y="102216"/>
                    <a:pt x="72527" y="102216"/>
                  </a:cubicBezTo>
                  <a:cubicBezTo>
                    <a:pt x="69633" y="102216"/>
                    <a:pt x="66866" y="101350"/>
                    <a:pt x="64294" y="99616"/>
                  </a:cubicBezTo>
                  <a:cubicBezTo>
                    <a:pt x="64133" y="99472"/>
                    <a:pt x="64133" y="99472"/>
                    <a:pt x="64133" y="99472"/>
                  </a:cubicBezTo>
                  <a:cubicBezTo>
                    <a:pt x="64005" y="99905"/>
                    <a:pt x="64005" y="99905"/>
                    <a:pt x="64005" y="99905"/>
                  </a:cubicBezTo>
                  <a:cubicBezTo>
                    <a:pt x="62416" y="105255"/>
                    <a:pt x="59777" y="109877"/>
                    <a:pt x="56344" y="113061"/>
                  </a:cubicBezTo>
                  <a:cubicBezTo>
                    <a:pt x="52816" y="116527"/>
                    <a:pt x="48677" y="118266"/>
                    <a:pt x="44388" y="118266"/>
                  </a:cubicBezTo>
                  <a:cubicBezTo>
                    <a:pt x="35455" y="118266"/>
                    <a:pt x="27438" y="110455"/>
                    <a:pt x="24388" y="98600"/>
                  </a:cubicBezTo>
                  <a:cubicBezTo>
                    <a:pt x="24261" y="98166"/>
                    <a:pt x="24261" y="98166"/>
                    <a:pt x="24261" y="98166"/>
                  </a:cubicBezTo>
                  <a:cubicBezTo>
                    <a:pt x="24100" y="98166"/>
                    <a:pt x="24100" y="98166"/>
                    <a:pt x="24100" y="98166"/>
                  </a:cubicBezTo>
                  <a:cubicBezTo>
                    <a:pt x="22766" y="98600"/>
                    <a:pt x="21400" y="98744"/>
                    <a:pt x="20000" y="98744"/>
                  </a:cubicBezTo>
                  <a:cubicBezTo>
                    <a:pt x="14688" y="98744"/>
                    <a:pt x="9700" y="95711"/>
                    <a:pt x="5977" y="90361"/>
                  </a:cubicBezTo>
                  <a:cubicBezTo>
                    <a:pt x="2416" y="85155"/>
                    <a:pt x="383" y="78361"/>
                    <a:pt x="383" y="71566"/>
                  </a:cubicBezTo>
                  <a:cubicBezTo>
                    <a:pt x="383" y="62311"/>
                    <a:pt x="4166" y="53061"/>
                    <a:pt x="10077" y="48144"/>
                  </a:cubicBezTo>
                  <a:cubicBezTo>
                    <a:pt x="10938" y="47422"/>
                    <a:pt x="10938" y="47422"/>
                    <a:pt x="10938" y="47422"/>
                  </a:cubicBezTo>
                  <a:cubicBezTo>
                    <a:pt x="10238" y="45111"/>
                    <a:pt x="10238" y="45111"/>
                    <a:pt x="10238" y="45111"/>
                  </a:cubicBezTo>
                  <a:cubicBezTo>
                    <a:pt x="9061" y="41205"/>
                    <a:pt x="8455" y="37300"/>
                    <a:pt x="8455" y="33255"/>
                  </a:cubicBezTo>
                  <a:cubicBezTo>
                    <a:pt x="8455" y="25300"/>
                    <a:pt x="10844" y="17350"/>
                    <a:pt x="15038" y="11422"/>
                  </a:cubicBezTo>
                  <a:cubicBezTo>
                    <a:pt x="19394" y="5061"/>
                    <a:pt x="25216" y="1733"/>
                    <a:pt x="31383" y="1733"/>
                  </a:cubicBezTo>
                  <a:moveTo>
                    <a:pt x="31383" y="0"/>
                  </a:moveTo>
                  <a:cubicBezTo>
                    <a:pt x="18505" y="0"/>
                    <a:pt x="8077" y="14888"/>
                    <a:pt x="8077" y="33255"/>
                  </a:cubicBezTo>
                  <a:cubicBezTo>
                    <a:pt x="8077" y="37877"/>
                    <a:pt x="8777" y="42361"/>
                    <a:pt x="9983" y="46411"/>
                  </a:cubicBezTo>
                  <a:cubicBezTo>
                    <a:pt x="4005" y="51472"/>
                    <a:pt x="0" y="60866"/>
                    <a:pt x="0" y="71566"/>
                  </a:cubicBezTo>
                  <a:cubicBezTo>
                    <a:pt x="0" y="87472"/>
                    <a:pt x="8966" y="100483"/>
                    <a:pt x="20000" y="100483"/>
                  </a:cubicBezTo>
                  <a:cubicBezTo>
                    <a:pt x="21433" y="100483"/>
                    <a:pt x="22800" y="100338"/>
                    <a:pt x="24133" y="99905"/>
                  </a:cubicBezTo>
                  <a:cubicBezTo>
                    <a:pt x="27183" y="111616"/>
                    <a:pt x="35105" y="120000"/>
                    <a:pt x="44388" y="120000"/>
                  </a:cubicBezTo>
                  <a:cubicBezTo>
                    <a:pt x="53288" y="120000"/>
                    <a:pt x="60955" y="112338"/>
                    <a:pt x="64227" y="101205"/>
                  </a:cubicBezTo>
                  <a:cubicBezTo>
                    <a:pt x="66738" y="103083"/>
                    <a:pt x="69538" y="103950"/>
                    <a:pt x="72527" y="103950"/>
                  </a:cubicBezTo>
                  <a:cubicBezTo>
                    <a:pt x="79616" y="103950"/>
                    <a:pt x="85788" y="98455"/>
                    <a:pt x="89027" y="90072"/>
                  </a:cubicBezTo>
                  <a:cubicBezTo>
                    <a:pt x="90683" y="90650"/>
                    <a:pt x="92366" y="90938"/>
                    <a:pt x="94116" y="90938"/>
                  </a:cubicBezTo>
                  <a:cubicBezTo>
                    <a:pt x="108394" y="90938"/>
                    <a:pt x="120000" y="74166"/>
                    <a:pt x="120000" y="53494"/>
                  </a:cubicBezTo>
                  <a:cubicBezTo>
                    <a:pt x="120000" y="32961"/>
                    <a:pt x="108394" y="16194"/>
                    <a:pt x="94116" y="16194"/>
                  </a:cubicBezTo>
                  <a:cubicBezTo>
                    <a:pt x="90400" y="16194"/>
                    <a:pt x="86866" y="17350"/>
                    <a:pt x="83655" y="19372"/>
                  </a:cubicBezTo>
                  <a:cubicBezTo>
                    <a:pt x="79966" y="9977"/>
                    <a:pt x="73066" y="3761"/>
                    <a:pt x="65150" y="3761"/>
                  </a:cubicBezTo>
                  <a:cubicBezTo>
                    <a:pt x="59172" y="3761"/>
                    <a:pt x="53800" y="7227"/>
                    <a:pt x="49922" y="13011"/>
                  </a:cubicBezTo>
                  <a:cubicBezTo>
                    <a:pt x="45661" y="5061"/>
                    <a:pt x="38950" y="0"/>
                    <a:pt x="31383" y="0"/>
                  </a:cubicBezTo>
                  <a:close/>
                </a:path>
              </a:pathLst>
            </a:custGeom>
            <a:gradFill>
              <a:gsLst>
                <a:gs pos="0">
                  <a:srgbClr val="0D87F8">
                    <a:alpha val="4313"/>
                  </a:srgbClr>
                </a:gs>
                <a:gs pos="74829">
                  <a:srgbClr val="89DFE2">
                    <a:alpha val="74901"/>
                  </a:srgbClr>
                </a:gs>
                <a:gs pos="100000">
                  <a:srgbClr val="89DFE2">
                    <a:alpha val="74901"/>
                  </a:srgbClr>
                </a:gs>
              </a:gsLst>
              <a:lin ang="5400000" scaled="0"/>
            </a:gra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libri"/>
                <a:buNone/>
              </a:pPr>
              <a:endParaRPr sz="1800" b="0" i="0" u="none" strike="noStrike" cap="none">
                <a:solidFill>
                  <a:srgbClr val="000000"/>
                </a:solidFill>
                <a:latin typeface="Calibri"/>
                <a:ea typeface="Calibri"/>
                <a:cs typeface="Calibri"/>
                <a:sym typeface="Calibri"/>
              </a:endParaRPr>
            </a:p>
          </p:txBody>
        </p:sp>
        <p:pic>
          <p:nvPicPr>
            <p:cNvPr id="2267" name="Shape 2267"/>
            <p:cNvPicPr preferRelativeResize="0"/>
            <p:nvPr/>
          </p:nvPicPr>
          <p:blipFill rotWithShape="1">
            <a:blip r:embed="rId3" cstate="email">
              <a:alphaModFix amt="25475"/>
              <a:extLst>
                <a:ext uri="{28A0092B-C50C-407E-A947-70E740481C1C}">
                  <a14:useLocalDpi xmlns:a14="http://schemas.microsoft.com/office/drawing/2010/main"/>
                </a:ext>
              </a:extLst>
            </a:blip>
            <a:srcRect/>
            <a:stretch/>
          </p:blipFill>
          <p:spPr>
            <a:xfrm>
              <a:off x="1393437" y="196642"/>
              <a:ext cx="10136668" cy="893750"/>
            </a:xfrm>
            <a:prstGeom prst="rect">
              <a:avLst/>
            </a:prstGeom>
            <a:noFill/>
            <a:ln>
              <a:noFill/>
            </a:ln>
          </p:spPr>
        </p:pic>
      </p:grpSp>
      <p:sp>
        <p:nvSpPr>
          <p:cNvPr id="2268" name="Shape 2268"/>
          <p:cNvSpPr/>
          <p:nvPr/>
        </p:nvSpPr>
        <p:spPr>
          <a:xfrm>
            <a:off x="351052" y="1771574"/>
            <a:ext cx="2065416" cy="68450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A1E0"/>
              </a:buClr>
              <a:buSzPct val="25000"/>
              <a:buFont typeface="Arial"/>
              <a:buNone/>
            </a:pPr>
            <a:r>
              <a:rPr lang="en" sz="2000" b="0" i="0" u="none" strike="noStrike" cap="none">
                <a:solidFill>
                  <a:srgbClr val="00A1E0"/>
                </a:solidFill>
                <a:latin typeface="Arial"/>
                <a:ea typeface="Arial"/>
                <a:cs typeface="Arial"/>
                <a:sym typeface="Arial"/>
              </a:rPr>
              <a:t>Drag &amp; Drop</a:t>
            </a:r>
            <a:r>
              <a:rPr lang="en" sz="1800" b="0" i="0" u="none" strike="noStrike" cap="none">
                <a:solidFill>
                  <a:srgbClr val="00A1E0"/>
                </a:solidFill>
                <a:latin typeface="Arial"/>
                <a:ea typeface="Arial"/>
                <a:cs typeface="Arial"/>
                <a:sym typeface="Arial"/>
              </a:rPr>
              <a:t/>
            </a:r>
            <a:br>
              <a:rPr lang="en" sz="1800" b="0" i="0" u="none" strike="noStrike" cap="none">
                <a:solidFill>
                  <a:srgbClr val="00A1E0"/>
                </a:solidFill>
                <a:latin typeface="Arial"/>
                <a:ea typeface="Arial"/>
                <a:cs typeface="Arial"/>
                <a:sym typeface="Arial"/>
              </a:rPr>
            </a:br>
            <a:r>
              <a:rPr lang="en" sz="1100" b="0" i="0" u="none" strike="noStrike" cap="none">
                <a:solidFill>
                  <a:srgbClr val="7C868D"/>
                </a:solidFill>
                <a:latin typeface="Arial"/>
                <a:ea typeface="Arial"/>
                <a:cs typeface="Arial"/>
                <a:sym typeface="Arial"/>
              </a:rPr>
              <a:t>Build with standard and custom Lightning Components </a:t>
            </a:r>
          </a:p>
        </p:txBody>
      </p:sp>
      <p:sp>
        <p:nvSpPr>
          <p:cNvPr id="2270" name="Shape 2270"/>
          <p:cNvSpPr/>
          <p:nvPr/>
        </p:nvSpPr>
        <p:spPr>
          <a:xfrm>
            <a:off x="6889151" y="1771574"/>
            <a:ext cx="2087170" cy="715470"/>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A1E0"/>
              </a:buClr>
              <a:buSzPct val="25000"/>
              <a:buFont typeface="Arial"/>
              <a:buNone/>
            </a:pPr>
            <a:r>
              <a:rPr lang="en" sz="2000" b="0" i="0" u="none" strike="noStrike" cap="none">
                <a:solidFill>
                  <a:srgbClr val="00A1E0"/>
                </a:solidFill>
                <a:latin typeface="Arial"/>
                <a:ea typeface="Arial"/>
                <a:cs typeface="Arial"/>
                <a:sym typeface="Arial"/>
              </a:rPr>
              <a:t>Any Device </a:t>
            </a:r>
            <a:r>
              <a:rPr lang="en" sz="1800" b="0" i="0" u="none" strike="noStrike" cap="none">
                <a:solidFill>
                  <a:srgbClr val="00A1E0"/>
                </a:solidFill>
                <a:latin typeface="Arial"/>
                <a:ea typeface="Arial"/>
                <a:cs typeface="Arial"/>
                <a:sym typeface="Arial"/>
              </a:rPr>
              <a:t/>
            </a:r>
            <a:br>
              <a:rPr lang="en" sz="1800" b="0" i="0" u="none" strike="noStrike" cap="none">
                <a:solidFill>
                  <a:srgbClr val="00A1E0"/>
                </a:solidFill>
                <a:latin typeface="Arial"/>
                <a:ea typeface="Arial"/>
                <a:cs typeface="Arial"/>
                <a:sym typeface="Arial"/>
              </a:rPr>
            </a:br>
            <a:r>
              <a:rPr lang="en" sz="1200" b="0" i="0" u="none" strike="noStrike" cap="none">
                <a:solidFill>
                  <a:srgbClr val="7C868D"/>
                </a:solidFill>
                <a:latin typeface="Arial"/>
                <a:ea typeface="Arial"/>
                <a:cs typeface="Arial"/>
                <a:sym typeface="Arial"/>
              </a:rPr>
              <a:t>Design apps for every screen from one canvas</a:t>
            </a:r>
          </a:p>
        </p:txBody>
      </p:sp>
      <p:pic>
        <p:nvPicPr>
          <p:cNvPr id="2271" name="Shape 2271"/>
          <p:cNvPicPr preferRelativeResize="0"/>
          <p:nvPr/>
        </p:nvPicPr>
        <p:blipFill rotWithShape="1">
          <a:blip r:embed="rId4">
            <a:alphaModFix amt="83593"/>
          </a:blip>
          <a:srcRect/>
          <a:stretch/>
        </p:blipFill>
        <p:spPr>
          <a:xfrm>
            <a:off x="2091698" y="4307321"/>
            <a:ext cx="1711771" cy="297892"/>
          </a:xfrm>
          <a:prstGeom prst="rect">
            <a:avLst/>
          </a:prstGeom>
          <a:noFill/>
          <a:ln>
            <a:noFill/>
          </a:ln>
        </p:spPr>
      </p:pic>
      <p:cxnSp>
        <p:nvCxnSpPr>
          <p:cNvPr id="2272" name="Shape 2272"/>
          <p:cNvCxnSpPr/>
          <p:nvPr/>
        </p:nvCxnSpPr>
        <p:spPr>
          <a:xfrm>
            <a:off x="6911029" y="2648997"/>
            <a:ext cx="1919182" cy="0"/>
          </a:xfrm>
          <a:prstGeom prst="straightConnector1">
            <a:avLst/>
          </a:prstGeom>
          <a:noFill/>
          <a:ln w="12700" cap="flat" cmpd="sng">
            <a:solidFill>
              <a:srgbClr val="DCDEE0">
                <a:alpha val="34509"/>
              </a:srgbClr>
            </a:solidFill>
            <a:prstDash val="solid"/>
            <a:miter/>
            <a:headEnd type="none" w="med" len="med"/>
            <a:tailEnd type="none" w="med" len="med"/>
          </a:ln>
        </p:spPr>
      </p:cxnSp>
      <p:cxnSp>
        <p:nvCxnSpPr>
          <p:cNvPr id="2273" name="Shape 2273"/>
          <p:cNvCxnSpPr/>
          <p:nvPr/>
        </p:nvCxnSpPr>
        <p:spPr>
          <a:xfrm>
            <a:off x="338592" y="2694623"/>
            <a:ext cx="1919182" cy="0"/>
          </a:xfrm>
          <a:prstGeom prst="straightConnector1">
            <a:avLst/>
          </a:prstGeom>
          <a:noFill/>
          <a:ln w="12700" cap="flat" cmpd="sng">
            <a:solidFill>
              <a:srgbClr val="DCDEE0">
                <a:alpha val="34509"/>
              </a:srgbClr>
            </a:solidFill>
            <a:prstDash val="solid"/>
            <a:miter/>
            <a:headEnd type="none" w="med" len="med"/>
            <a:tailEnd type="none" w="med" len="med"/>
          </a:ln>
        </p:spPr>
      </p:cxnSp>
      <p:grpSp>
        <p:nvGrpSpPr>
          <p:cNvPr id="2274" name="Shape 2274"/>
          <p:cNvGrpSpPr/>
          <p:nvPr/>
        </p:nvGrpSpPr>
        <p:grpSpPr>
          <a:xfrm>
            <a:off x="2570541" y="1315556"/>
            <a:ext cx="3855352" cy="3148567"/>
            <a:chOff x="3592058" y="4090212"/>
            <a:chExt cx="10280940" cy="8398367"/>
          </a:xfrm>
        </p:grpSpPr>
        <p:pic>
          <p:nvPicPr>
            <p:cNvPr id="2275" name="Shape 2275" descr="appbuilderscreen_dropdown.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993176" y="4534632"/>
              <a:ext cx="9503859" cy="5939912"/>
            </a:xfrm>
            <a:prstGeom prst="rect">
              <a:avLst/>
            </a:prstGeom>
            <a:noFill/>
            <a:ln>
              <a:noFill/>
            </a:ln>
          </p:spPr>
        </p:pic>
        <p:pic>
          <p:nvPicPr>
            <p:cNvPr id="2276" name="Shape 2276" descr="\\MV-FS\Projects\Salesforce.com\13-4125_CorporatePPTTemplate\7_Design\6_Production\Live\Devices\apple-cinema-display.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592058" y="4090212"/>
              <a:ext cx="10280940" cy="8398367"/>
            </a:xfrm>
            <a:prstGeom prst="rect">
              <a:avLst/>
            </a:prstGeom>
            <a:noFill/>
            <a:ln>
              <a:noFill/>
            </a:ln>
          </p:spPr>
        </p:pic>
      </p:grpSp>
      <p:pic>
        <p:nvPicPr>
          <p:cNvPr id="2277" name="Shape 227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465956" y="2320294"/>
            <a:ext cx="1128711" cy="2161611"/>
          </a:xfrm>
          <a:prstGeom prst="rect">
            <a:avLst/>
          </a:prstGeom>
          <a:noFill/>
          <a:ln>
            <a:noFill/>
          </a:ln>
        </p:spPr>
      </p:pic>
      <p:sp>
        <p:nvSpPr>
          <p:cNvPr id="2278" name="Shape 2278"/>
          <p:cNvSpPr txBox="1">
            <a:spLocks noGrp="1"/>
          </p:cNvSpPr>
          <p:nvPr>
            <p:ph type="title"/>
          </p:nvPr>
        </p:nvSpPr>
        <p:spPr>
          <a:xfrm>
            <a:off x="270342" y="0"/>
            <a:ext cx="8605695" cy="685800"/>
          </a:xfrm>
          <a:prstGeom prst="rect">
            <a:avLst/>
          </a:prstGeom>
          <a:noFill/>
          <a:ln>
            <a:noFill/>
          </a:ln>
        </p:spPr>
        <p:txBody>
          <a:bodyPr lIns="68575" tIns="68575" rIns="68575" bIns="68575" anchor="b" anchorCtr="0">
            <a:noAutofit/>
          </a:bodyPr>
          <a:lstStyle/>
          <a:p>
            <a:pPr marL="0" marR="0" lvl="0" indent="0" algn="l" rtl="0">
              <a:lnSpc>
                <a:spcPct val="80000"/>
              </a:lnSpc>
              <a:spcBef>
                <a:spcPts val="0"/>
              </a:spcBef>
              <a:spcAft>
                <a:spcPts val="0"/>
              </a:spcAft>
              <a:buClr>
                <a:schemeClr val="dk2"/>
              </a:buClr>
              <a:buSzPct val="25000"/>
              <a:buFont typeface="Montserrat"/>
              <a:buNone/>
            </a:pPr>
            <a:r>
              <a:rPr lang="en" sz="2400" b="0" i="0" u="none" strike="noStrike" cap="none" dirty="0">
                <a:solidFill>
                  <a:schemeClr val="dk2"/>
                </a:solidFill>
                <a:latin typeface="+mj-lt"/>
                <a:ea typeface="Montserrat"/>
                <a:cs typeface="Montserrat"/>
                <a:sym typeface="Montserrat"/>
              </a:rPr>
              <a:t>Empower Everyone with the Lightning App Builder</a:t>
            </a:r>
          </a:p>
        </p:txBody>
      </p:sp>
      <p:sp>
        <p:nvSpPr>
          <p:cNvPr id="2279" name="Shape 2279"/>
          <p:cNvSpPr txBox="1">
            <a:spLocks noGrp="1"/>
          </p:cNvSpPr>
          <p:nvPr>
            <p:ph type="body" idx="1"/>
          </p:nvPr>
        </p:nvSpPr>
        <p:spPr>
          <a:xfrm>
            <a:off x="270341" y="752708"/>
            <a:ext cx="8605697" cy="3853820"/>
          </a:xfrm>
          <a:prstGeom prst="rect">
            <a:avLst/>
          </a:prstGeom>
          <a:noFill/>
          <a:ln>
            <a:noFill/>
          </a:ln>
        </p:spPr>
        <p:txBody>
          <a:bodyPr lIns="68575" tIns="68575" rIns="68575" bIns="68575" anchor="t" anchorCtr="0">
            <a:noAutofit/>
          </a:bodyPr>
          <a:lstStyle/>
          <a:p>
            <a:pPr marL="88900" marR="0" lvl="0" indent="0" algn="l" rtl="0">
              <a:lnSpc>
                <a:spcPct val="100000"/>
              </a:lnSpc>
              <a:spcBef>
                <a:spcPts val="0"/>
              </a:spcBef>
              <a:spcAft>
                <a:spcPts val="0"/>
              </a:spcAft>
              <a:buClr>
                <a:schemeClr val="dk2"/>
              </a:buClr>
              <a:buSzPct val="77777"/>
              <a:buNone/>
            </a:pPr>
            <a:r>
              <a:rPr lang="en" sz="1800" b="0" i="0" u="none" strike="noStrike" cap="none" dirty="0">
                <a:solidFill>
                  <a:schemeClr val="bg1">
                    <a:lumMod val="50000"/>
                  </a:schemeClr>
                </a:solidFill>
                <a:latin typeface="Arial"/>
                <a:ea typeface="Arial"/>
                <a:cs typeface="Arial"/>
                <a:sym typeface="Arial"/>
              </a:rPr>
              <a:t>Now Anyone Can Build Apps for Every Device</a:t>
            </a:r>
          </a:p>
        </p:txBody>
      </p:sp>
      <p:pic>
        <p:nvPicPr>
          <p:cNvPr id="2280" name="Shape 228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67654" y="2830227"/>
            <a:ext cx="1908403" cy="871938"/>
          </a:xfrm>
          <a:prstGeom prst="rect">
            <a:avLst/>
          </a:prstGeom>
          <a:noFill/>
          <a:ln>
            <a:noFill/>
          </a:ln>
        </p:spPr>
      </p:pic>
      <p:pic>
        <p:nvPicPr>
          <p:cNvPr id="2281" name="Shape 228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883293" y="2830227"/>
            <a:ext cx="1946918" cy="414909"/>
          </a:xfrm>
          <a:prstGeom prst="rect">
            <a:avLst/>
          </a:prstGeom>
          <a:noFill/>
          <a:ln>
            <a:noFill/>
          </a:ln>
        </p:spPr>
      </p:pic>
      <p:pic>
        <p:nvPicPr>
          <p:cNvPr id="25" name="Shape 920"/>
          <p:cNvPicPr preferRelativeResize="0">
            <a:picLocks noChangeAspect="1"/>
          </p:cNvPicPr>
          <p:nvPr/>
        </p:nvPicPr>
        <p:blipFill rotWithShape="1">
          <a:blip r:embed="rId10" cstate="email">
            <a:alphaModFix/>
            <a:extLst>
              <a:ext uri="{28A0092B-C50C-407E-A947-70E740481C1C}">
                <a14:useLocalDpi xmlns:a14="http://schemas.microsoft.com/office/drawing/2010/main"/>
              </a:ext>
            </a:extLst>
          </a:blip>
          <a:srcRect/>
          <a:stretch/>
        </p:blipFill>
        <p:spPr>
          <a:xfrm>
            <a:off x="5987521" y="4555275"/>
            <a:ext cx="1032857" cy="338328"/>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Shape 1237"/>
          <p:cNvSpPr txBox="1">
            <a:spLocks noGrp="1"/>
          </p:cNvSpPr>
          <p:nvPr>
            <p:ph type="title"/>
          </p:nvPr>
        </p:nvSpPr>
        <p:spPr>
          <a:xfrm>
            <a:off x="268521" y="0"/>
            <a:ext cx="8608358" cy="685800"/>
          </a:xfrm>
          <a:prstGeom prst="rect">
            <a:avLst/>
          </a:prstGeom>
          <a:noFill/>
          <a:ln>
            <a:noFill/>
          </a:ln>
        </p:spPr>
        <p:txBody>
          <a:bodyPr lIns="68575" tIns="68575" rIns="68575" bIns="68575"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700" b="1" i="0" u="none" strike="noStrike" cap="none" dirty="0" smtClean="0">
                <a:solidFill>
                  <a:schemeClr val="dk2"/>
                </a:solidFill>
                <a:latin typeface="Arial"/>
                <a:ea typeface="Arial"/>
                <a:cs typeface="Arial"/>
                <a:sym typeface="Arial"/>
              </a:rPr>
              <a:t>Agenda</a:t>
            </a:r>
            <a:endParaRPr lang="en" sz="1400" b="1" i="0" u="none" strike="noStrike" cap="none" dirty="0">
              <a:solidFill>
                <a:schemeClr val="dk2"/>
              </a:solidFill>
              <a:latin typeface="Arial"/>
              <a:ea typeface="Arial"/>
              <a:cs typeface="Arial"/>
              <a:sym typeface="Arial"/>
            </a:endParaRPr>
          </a:p>
        </p:txBody>
      </p:sp>
      <p:sp>
        <p:nvSpPr>
          <p:cNvPr id="1238" name="Shape 1238"/>
          <p:cNvSpPr/>
          <p:nvPr/>
        </p:nvSpPr>
        <p:spPr>
          <a:xfrm>
            <a:off x="384800" y="875897"/>
            <a:ext cx="681081" cy="680903"/>
          </a:xfrm>
          <a:prstGeom prst="rect">
            <a:avLst/>
          </a:prstGeom>
          <a:solidFill>
            <a:schemeClr val="accent2"/>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39" name="Shape 1239"/>
          <p:cNvGrpSpPr/>
          <p:nvPr/>
        </p:nvGrpSpPr>
        <p:grpSpPr>
          <a:xfrm>
            <a:off x="1164137" y="1014066"/>
            <a:ext cx="2913017" cy="400152"/>
            <a:chOff x="3779273" y="4104935"/>
            <a:chExt cx="6257494" cy="1843053"/>
          </a:xfrm>
        </p:grpSpPr>
        <p:sp>
          <p:nvSpPr>
            <p:cNvPr id="1240" name="Shape 1240"/>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241" name="Shape 1241"/>
            <p:cNvSpPr txBox="1"/>
            <p:nvPr/>
          </p:nvSpPr>
          <p:spPr>
            <a:xfrm>
              <a:off x="3779273" y="4356053"/>
              <a:ext cx="6257491" cy="1222757"/>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dirty="0">
                  <a:solidFill>
                    <a:srgbClr val="7F7F7F"/>
                  </a:solidFill>
                  <a:latin typeface="Arial"/>
                  <a:ea typeface="Arial"/>
                  <a:cs typeface="Arial"/>
                  <a:sym typeface="Arial"/>
                </a:rPr>
                <a:t>Welcome &amp; Introductions</a:t>
              </a:r>
            </a:p>
          </p:txBody>
        </p:sp>
      </p:grpSp>
      <p:sp>
        <p:nvSpPr>
          <p:cNvPr id="1242" name="Shape 1242"/>
          <p:cNvSpPr/>
          <p:nvPr/>
        </p:nvSpPr>
        <p:spPr>
          <a:xfrm>
            <a:off x="409339" y="1934687"/>
            <a:ext cx="681081" cy="680903"/>
          </a:xfrm>
          <a:prstGeom prst="rect">
            <a:avLst/>
          </a:prstGeom>
          <a:solidFill>
            <a:schemeClr val="lt2"/>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43" name="Shape 1243"/>
          <p:cNvGrpSpPr/>
          <p:nvPr/>
        </p:nvGrpSpPr>
        <p:grpSpPr>
          <a:xfrm>
            <a:off x="1164139" y="1977380"/>
            <a:ext cx="2913016" cy="675083"/>
            <a:chOff x="3779276" y="2838642"/>
            <a:chExt cx="6257491" cy="3109346"/>
          </a:xfrm>
        </p:grpSpPr>
        <p:sp>
          <p:nvSpPr>
            <p:cNvPr id="1244" name="Shape 1244"/>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245" name="Shape 1245"/>
            <p:cNvSpPr txBox="1"/>
            <p:nvPr/>
          </p:nvSpPr>
          <p:spPr>
            <a:xfrm>
              <a:off x="3779276" y="2838642"/>
              <a:ext cx="6257491" cy="1222759"/>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dirty="0">
                  <a:solidFill>
                    <a:srgbClr val="7F7F7F"/>
                  </a:solidFill>
                  <a:latin typeface="Arial"/>
                  <a:ea typeface="Arial"/>
                  <a:cs typeface="Arial"/>
                  <a:sym typeface="Arial"/>
                </a:rPr>
                <a:t>Salesforce Platform Overview &amp; </a:t>
              </a:r>
            </a:p>
            <a:p>
              <a:pPr marL="0" marR="0" lvl="0" indent="0" algn="l" rtl="0">
                <a:lnSpc>
                  <a:spcPct val="130000"/>
                </a:lnSpc>
                <a:spcBef>
                  <a:spcPts val="0"/>
                </a:spcBef>
                <a:spcAft>
                  <a:spcPts val="0"/>
                </a:spcAft>
                <a:buClr>
                  <a:srgbClr val="7F7F7F"/>
                </a:buClr>
                <a:buSzPct val="25000"/>
                <a:buFont typeface="Arial"/>
                <a:buNone/>
              </a:pPr>
              <a:r>
                <a:rPr lang="en" sz="1200" b="1" i="0" u="none" strike="noStrike" cap="none" dirty="0">
                  <a:solidFill>
                    <a:srgbClr val="7F7F7F"/>
                  </a:solidFill>
                  <a:latin typeface="Arial"/>
                  <a:ea typeface="Arial"/>
                  <a:cs typeface="Arial"/>
                  <a:sym typeface="Arial"/>
                </a:rPr>
                <a:t>Core Services</a:t>
              </a:r>
            </a:p>
          </p:txBody>
        </p:sp>
      </p:grpSp>
      <p:sp>
        <p:nvSpPr>
          <p:cNvPr id="1246" name="Shape 1246"/>
          <p:cNvSpPr/>
          <p:nvPr/>
        </p:nvSpPr>
        <p:spPr>
          <a:xfrm>
            <a:off x="409339" y="2956035"/>
            <a:ext cx="681081" cy="680903"/>
          </a:xfrm>
          <a:prstGeom prst="rect">
            <a:avLst/>
          </a:prstGeom>
          <a:solidFill>
            <a:schemeClr val="accent5"/>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47" name="Shape 1247"/>
          <p:cNvGrpSpPr/>
          <p:nvPr/>
        </p:nvGrpSpPr>
        <p:grpSpPr>
          <a:xfrm>
            <a:off x="1164137" y="3003275"/>
            <a:ext cx="3537114" cy="587461"/>
            <a:chOff x="3779276" y="3242225"/>
            <a:chExt cx="7598125" cy="2705763"/>
          </a:xfrm>
        </p:grpSpPr>
        <p:sp>
          <p:nvSpPr>
            <p:cNvPr id="1248" name="Shape 1248"/>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000000"/>
                </a:solidFill>
                <a:latin typeface="Arial"/>
                <a:ea typeface="Arial"/>
                <a:cs typeface="Arial"/>
                <a:sym typeface="Arial"/>
              </a:endParaRPr>
            </a:p>
          </p:txBody>
        </p:sp>
        <p:sp>
          <p:nvSpPr>
            <p:cNvPr id="1249" name="Shape 1249"/>
            <p:cNvSpPr txBox="1"/>
            <p:nvPr/>
          </p:nvSpPr>
          <p:spPr>
            <a:xfrm>
              <a:off x="3779276" y="3242225"/>
              <a:ext cx="7598125" cy="2068857"/>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a:solidFill>
                    <a:srgbClr val="7F7F7F"/>
                  </a:solidFill>
                  <a:latin typeface="Arial"/>
                  <a:ea typeface="Arial"/>
                  <a:cs typeface="Arial"/>
                  <a:sym typeface="Arial"/>
                </a:rPr>
                <a:t>Declarative Application Development:</a:t>
              </a:r>
              <a:br>
                <a:rPr lang="en" sz="1200" b="1" i="0" u="none" strike="noStrike" cap="none">
                  <a:solidFill>
                    <a:srgbClr val="7F7F7F"/>
                  </a:solidFill>
                  <a:latin typeface="Arial"/>
                  <a:ea typeface="Arial"/>
                  <a:cs typeface="Arial"/>
                  <a:sym typeface="Arial"/>
                </a:rPr>
              </a:br>
              <a:r>
                <a:rPr lang="en" sz="1200" b="1" i="0" u="none" strike="noStrike" cap="none">
                  <a:solidFill>
                    <a:srgbClr val="7F7F7F"/>
                  </a:solidFill>
                  <a:latin typeface="Arial"/>
                  <a:ea typeface="Arial"/>
                  <a:cs typeface="Arial"/>
                  <a:sym typeface="Arial"/>
                </a:rPr>
                <a:t>Create an Application &amp; Database</a:t>
              </a:r>
            </a:p>
          </p:txBody>
        </p:sp>
      </p:grpSp>
      <p:sp>
        <p:nvSpPr>
          <p:cNvPr id="1250" name="Shape 1250"/>
          <p:cNvSpPr/>
          <p:nvPr/>
        </p:nvSpPr>
        <p:spPr>
          <a:xfrm>
            <a:off x="5292748" y="855273"/>
            <a:ext cx="681081" cy="680903"/>
          </a:xfrm>
          <a:prstGeom prst="rect">
            <a:avLst/>
          </a:prstGeom>
          <a:solidFill>
            <a:srgbClr val="7F7F7F"/>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51" name="Shape 1251"/>
          <p:cNvGrpSpPr/>
          <p:nvPr/>
        </p:nvGrpSpPr>
        <p:grpSpPr>
          <a:xfrm>
            <a:off x="6047547" y="795048"/>
            <a:ext cx="2923708" cy="620033"/>
            <a:chOff x="3779276" y="3092196"/>
            <a:chExt cx="6280458" cy="2855793"/>
          </a:xfrm>
        </p:grpSpPr>
        <p:sp>
          <p:nvSpPr>
            <p:cNvPr id="1252" name="Shape 1252"/>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253" name="Shape 1253"/>
            <p:cNvSpPr txBox="1"/>
            <p:nvPr/>
          </p:nvSpPr>
          <p:spPr>
            <a:xfrm>
              <a:off x="3802242" y="3092196"/>
              <a:ext cx="6257491" cy="1222759"/>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a:solidFill>
                    <a:srgbClr val="7F7F7F"/>
                  </a:solidFill>
                  <a:latin typeface="Arial"/>
                  <a:ea typeface="Arial"/>
                  <a:cs typeface="Arial"/>
                  <a:sym typeface="Arial"/>
                </a:rPr>
                <a:t>Customize the User Interface:</a:t>
              </a:r>
            </a:p>
            <a:p>
              <a:pPr marL="0" marR="0" lvl="0" indent="0" algn="l" rtl="0">
                <a:lnSpc>
                  <a:spcPct val="130000"/>
                </a:lnSpc>
                <a:spcBef>
                  <a:spcPts val="0"/>
                </a:spcBef>
                <a:spcAft>
                  <a:spcPts val="0"/>
                </a:spcAft>
                <a:buClr>
                  <a:srgbClr val="7F7F7F"/>
                </a:buClr>
                <a:buSzPct val="25000"/>
                <a:buFont typeface="Arial"/>
                <a:buNone/>
              </a:pPr>
              <a:r>
                <a:rPr lang="en" sz="1200" b="1" i="0" u="none" strike="noStrike" cap="none">
                  <a:solidFill>
                    <a:srgbClr val="7F7F7F"/>
                  </a:solidFill>
                  <a:latin typeface="Arial"/>
                  <a:ea typeface="Arial"/>
                  <a:cs typeface="Arial"/>
                  <a:sym typeface="Arial"/>
                </a:rPr>
                <a:t>Views, Page Layouts, Social</a:t>
              </a:r>
            </a:p>
          </p:txBody>
        </p:sp>
      </p:grpSp>
      <p:sp>
        <p:nvSpPr>
          <p:cNvPr id="1258" name="Shape 1258"/>
          <p:cNvSpPr/>
          <p:nvPr/>
        </p:nvSpPr>
        <p:spPr>
          <a:xfrm>
            <a:off x="5366466" y="1908112"/>
            <a:ext cx="681081" cy="680903"/>
          </a:xfrm>
          <a:prstGeom prst="rect">
            <a:avLst/>
          </a:prstGeom>
          <a:solidFill>
            <a:schemeClr val="accent2"/>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1259" name="Shape 1259"/>
          <p:cNvSpPr txBox="1"/>
          <p:nvPr/>
        </p:nvSpPr>
        <p:spPr>
          <a:xfrm>
            <a:off x="6121265" y="1771982"/>
            <a:ext cx="2913016" cy="265478"/>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a:solidFill>
                  <a:srgbClr val="7F7F7F"/>
                </a:solidFill>
                <a:latin typeface="Arial"/>
                <a:ea typeface="Arial"/>
                <a:cs typeface="Arial"/>
                <a:sym typeface="Arial"/>
              </a:rPr>
              <a:t>Declarative Application Logic:</a:t>
            </a:r>
            <a:br>
              <a:rPr lang="en" sz="1200" b="1" i="0" u="none" strike="noStrike" cap="none">
                <a:solidFill>
                  <a:srgbClr val="7F7F7F"/>
                </a:solidFill>
                <a:latin typeface="Arial"/>
                <a:ea typeface="Arial"/>
                <a:cs typeface="Arial"/>
                <a:sym typeface="Arial"/>
              </a:rPr>
            </a:br>
            <a:r>
              <a:rPr lang="en" sz="1200" b="1" i="0" u="none" strike="noStrike" cap="none">
                <a:solidFill>
                  <a:srgbClr val="7F7F7F"/>
                </a:solidFill>
                <a:latin typeface="Arial"/>
                <a:ea typeface="Arial"/>
                <a:cs typeface="Arial"/>
                <a:sym typeface="Arial"/>
              </a:rPr>
              <a:t>Formulas, Validation, Workflow</a:t>
            </a:r>
          </a:p>
        </p:txBody>
      </p:sp>
      <p:sp>
        <p:nvSpPr>
          <p:cNvPr id="1260" name="Shape 1260"/>
          <p:cNvSpPr/>
          <p:nvPr/>
        </p:nvSpPr>
        <p:spPr>
          <a:xfrm>
            <a:off x="5366466" y="2943660"/>
            <a:ext cx="681081" cy="680903"/>
          </a:xfrm>
          <a:prstGeom prst="rect">
            <a:avLst/>
          </a:prstGeom>
          <a:solidFill>
            <a:schemeClr val="lt2"/>
          </a:solidFill>
          <a:ln>
            <a:noFill/>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61" name="Shape 1261"/>
          <p:cNvGrpSpPr/>
          <p:nvPr/>
        </p:nvGrpSpPr>
        <p:grpSpPr>
          <a:xfrm>
            <a:off x="6121265" y="2839584"/>
            <a:ext cx="2913016" cy="614984"/>
            <a:chOff x="3779276" y="3115455"/>
            <a:chExt cx="6257491" cy="2832534"/>
          </a:xfrm>
        </p:grpSpPr>
        <p:sp>
          <p:nvSpPr>
            <p:cNvPr id="1262" name="Shape 1262"/>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000000"/>
                </a:solidFill>
                <a:latin typeface="Arial"/>
                <a:ea typeface="Arial"/>
                <a:cs typeface="Arial"/>
                <a:sym typeface="Arial"/>
              </a:endParaRPr>
            </a:p>
          </p:txBody>
        </p:sp>
        <p:sp>
          <p:nvSpPr>
            <p:cNvPr id="1263" name="Shape 1263"/>
            <p:cNvSpPr txBox="1"/>
            <p:nvPr/>
          </p:nvSpPr>
          <p:spPr>
            <a:xfrm>
              <a:off x="3779276" y="3115455"/>
              <a:ext cx="6257491" cy="1222757"/>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a:solidFill>
                    <a:srgbClr val="7F7F7F"/>
                  </a:solidFill>
                  <a:latin typeface="Arial"/>
                  <a:ea typeface="Arial"/>
                  <a:cs typeface="Arial"/>
                  <a:sym typeface="Arial"/>
                </a:rPr>
                <a:t>Building Reports and </a:t>
              </a:r>
              <a:br>
                <a:rPr lang="en" sz="1200" b="1" i="0" u="none" strike="noStrike" cap="none">
                  <a:solidFill>
                    <a:srgbClr val="7F7F7F"/>
                  </a:solidFill>
                  <a:latin typeface="Arial"/>
                  <a:ea typeface="Arial"/>
                  <a:cs typeface="Arial"/>
                  <a:sym typeface="Arial"/>
                </a:rPr>
              </a:br>
              <a:r>
                <a:rPr lang="en" sz="1200" b="1" i="0" u="none" strike="noStrike" cap="none">
                  <a:solidFill>
                    <a:srgbClr val="7F7F7F"/>
                  </a:solidFill>
                  <a:latin typeface="Arial"/>
                  <a:ea typeface="Arial"/>
                  <a:cs typeface="Arial"/>
                  <a:sym typeface="Arial"/>
                </a:rPr>
                <a:t>Dashboards</a:t>
              </a:r>
            </a:p>
          </p:txBody>
        </p:sp>
      </p:grpSp>
      <p:sp>
        <p:nvSpPr>
          <p:cNvPr id="1264" name="Shape 1264"/>
          <p:cNvSpPr/>
          <p:nvPr/>
        </p:nvSpPr>
        <p:spPr>
          <a:xfrm>
            <a:off x="5495782" y="2111112"/>
            <a:ext cx="416068" cy="300906"/>
          </a:xfrm>
          <a:custGeom>
            <a:avLst/>
            <a:gdLst/>
            <a:ahLst/>
            <a:cxnLst/>
            <a:rect l="0" t="0" r="0" b="0"/>
            <a:pathLst>
              <a:path w="120000" h="120000" extrusionOk="0">
                <a:moveTo>
                  <a:pt x="116923" y="66614"/>
                </a:moveTo>
                <a:cubicBezTo>
                  <a:pt x="115555" y="68503"/>
                  <a:pt x="115555" y="68503"/>
                  <a:pt x="115555" y="68503"/>
                </a:cubicBezTo>
                <a:cubicBezTo>
                  <a:pt x="115555" y="68503"/>
                  <a:pt x="115555" y="68503"/>
                  <a:pt x="115555" y="68503"/>
                </a:cubicBezTo>
                <a:cubicBezTo>
                  <a:pt x="82051" y="115275"/>
                  <a:pt x="82051" y="115275"/>
                  <a:pt x="82051" y="115275"/>
                </a:cubicBezTo>
                <a:cubicBezTo>
                  <a:pt x="79316" y="119055"/>
                  <a:pt x="74529" y="119055"/>
                  <a:pt x="71794" y="115275"/>
                </a:cubicBezTo>
                <a:cubicBezTo>
                  <a:pt x="70427" y="113385"/>
                  <a:pt x="70427" y="113385"/>
                  <a:pt x="70427" y="113385"/>
                </a:cubicBezTo>
                <a:cubicBezTo>
                  <a:pt x="67350" y="109133"/>
                  <a:pt x="67350" y="102992"/>
                  <a:pt x="70427" y="98740"/>
                </a:cubicBezTo>
                <a:cubicBezTo>
                  <a:pt x="98803" y="59527"/>
                  <a:pt x="98803" y="59527"/>
                  <a:pt x="98803" y="59527"/>
                </a:cubicBezTo>
                <a:cubicBezTo>
                  <a:pt x="70427" y="20314"/>
                  <a:pt x="70427" y="20314"/>
                  <a:pt x="70427" y="20314"/>
                </a:cubicBezTo>
                <a:cubicBezTo>
                  <a:pt x="67350" y="16062"/>
                  <a:pt x="67350" y="9921"/>
                  <a:pt x="70427" y="6141"/>
                </a:cubicBezTo>
                <a:cubicBezTo>
                  <a:pt x="71794" y="4251"/>
                  <a:pt x="71794" y="4251"/>
                  <a:pt x="71794" y="4251"/>
                </a:cubicBezTo>
                <a:cubicBezTo>
                  <a:pt x="74529" y="0"/>
                  <a:pt x="79316" y="0"/>
                  <a:pt x="82051" y="4251"/>
                </a:cubicBezTo>
                <a:cubicBezTo>
                  <a:pt x="115555" y="50551"/>
                  <a:pt x="115555" y="50551"/>
                  <a:pt x="115555" y="50551"/>
                </a:cubicBezTo>
                <a:cubicBezTo>
                  <a:pt x="115555" y="50551"/>
                  <a:pt x="115555" y="50551"/>
                  <a:pt x="115555" y="50551"/>
                </a:cubicBezTo>
                <a:cubicBezTo>
                  <a:pt x="116923" y="52440"/>
                  <a:pt x="116923" y="52440"/>
                  <a:pt x="116923" y="52440"/>
                </a:cubicBezTo>
                <a:cubicBezTo>
                  <a:pt x="119999" y="56220"/>
                  <a:pt x="119999" y="62834"/>
                  <a:pt x="116923" y="66614"/>
                </a:cubicBezTo>
                <a:close/>
                <a:moveTo>
                  <a:pt x="49572" y="113858"/>
                </a:moveTo>
                <a:cubicBezTo>
                  <a:pt x="48205" y="115748"/>
                  <a:pt x="48205" y="115748"/>
                  <a:pt x="48205" y="115748"/>
                </a:cubicBezTo>
                <a:cubicBezTo>
                  <a:pt x="45470" y="120000"/>
                  <a:pt x="40683" y="120000"/>
                  <a:pt x="37948" y="115748"/>
                </a:cubicBezTo>
                <a:cubicBezTo>
                  <a:pt x="4444" y="69448"/>
                  <a:pt x="4444" y="69448"/>
                  <a:pt x="4444" y="69448"/>
                </a:cubicBezTo>
                <a:cubicBezTo>
                  <a:pt x="4444" y="69448"/>
                  <a:pt x="4444" y="69448"/>
                  <a:pt x="4444" y="69448"/>
                </a:cubicBezTo>
                <a:cubicBezTo>
                  <a:pt x="3076" y="67559"/>
                  <a:pt x="3076" y="67559"/>
                  <a:pt x="3076" y="67559"/>
                </a:cubicBezTo>
                <a:cubicBezTo>
                  <a:pt x="0" y="63779"/>
                  <a:pt x="0" y="57165"/>
                  <a:pt x="3076" y="53385"/>
                </a:cubicBezTo>
                <a:cubicBezTo>
                  <a:pt x="4444" y="51496"/>
                  <a:pt x="4444" y="51496"/>
                  <a:pt x="4444" y="51496"/>
                </a:cubicBezTo>
                <a:cubicBezTo>
                  <a:pt x="4444" y="51496"/>
                  <a:pt x="4444" y="51496"/>
                  <a:pt x="4444" y="51496"/>
                </a:cubicBezTo>
                <a:cubicBezTo>
                  <a:pt x="37948" y="4724"/>
                  <a:pt x="37948" y="4724"/>
                  <a:pt x="37948" y="4724"/>
                </a:cubicBezTo>
                <a:cubicBezTo>
                  <a:pt x="40683" y="944"/>
                  <a:pt x="45470" y="944"/>
                  <a:pt x="48205" y="4724"/>
                </a:cubicBezTo>
                <a:cubicBezTo>
                  <a:pt x="49572" y="6614"/>
                  <a:pt x="49572" y="6614"/>
                  <a:pt x="49572" y="6614"/>
                </a:cubicBezTo>
                <a:cubicBezTo>
                  <a:pt x="52307" y="10866"/>
                  <a:pt x="52307" y="17007"/>
                  <a:pt x="49572" y="20787"/>
                </a:cubicBezTo>
                <a:cubicBezTo>
                  <a:pt x="21196" y="60472"/>
                  <a:pt x="21196" y="60472"/>
                  <a:pt x="21196" y="60472"/>
                </a:cubicBezTo>
                <a:cubicBezTo>
                  <a:pt x="49572" y="99685"/>
                  <a:pt x="49572" y="99685"/>
                  <a:pt x="49572" y="99685"/>
                </a:cubicBezTo>
                <a:cubicBezTo>
                  <a:pt x="52307" y="103937"/>
                  <a:pt x="52307" y="110078"/>
                  <a:pt x="49572" y="113858"/>
                </a:cubicBezTo>
                <a:close/>
              </a:path>
            </a:pathLst>
          </a:custGeom>
          <a:solidFill>
            <a:srgbClr val="FFFFFF"/>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265" name="Shape 1265"/>
          <p:cNvSpPr/>
          <p:nvPr/>
        </p:nvSpPr>
        <p:spPr>
          <a:xfrm>
            <a:off x="625380" y="3147660"/>
            <a:ext cx="260446" cy="261995"/>
          </a:xfrm>
          <a:custGeom>
            <a:avLst/>
            <a:gdLst/>
            <a:ahLst/>
            <a:cxnLst/>
            <a:rect l="0" t="0" r="0" b="0"/>
            <a:pathLst>
              <a:path w="120000" h="120000" extrusionOk="0">
                <a:moveTo>
                  <a:pt x="120000" y="104444"/>
                </a:moveTo>
                <a:lnTo>
                  <a:pt x="72298" y="56296"/>
                </a:lnTo>
                <a:lnTo>
                  <a:pt x="111055" y="37037"/>
                </a:lnTo>
                <a:lnTo>
                  <a:pt x="0" y="0"/>
                </a:lnTo>
                <a:lnTo>
                  <a:pt x="37267" y="111111"/>
                </a:lnTo>
                <a:lnTo>
                  <a:pt x="56645" y="73333"/>
                </a:lnTo>
                <a:lnTo>
                  <a:pt x="103602" y="120000"/>
                </a:lnTo>
                <a:lnTo>
                  <a:pt x="120000" y="104444"/>
                </a:lnTo>
                <a:close/>
              </a:path>
            </a:pathLst>
          </a:custGeom>
          <a:solidFill>
            <a:srgbClr val="FFFFFF"/>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sp>
        <p:nvSpPr>
          <p:cNvPr id="1266" name="Shape 1266"/>
          <p:cNvSpPr/>
          <p:nvPr/>
        </p:nvSpPr>
        <p:spPr>
          <a:xfrm>
            <a:off x="5491503" y="3110101"/>
            <a:ext cx="425810" cy="359836"/>
          </a:xfrm>
          <a:custGeom>
            <a:avLst/>
            <a:gdLst/>
            <a:ahLst/>
            <a:cxnLst/>
            <a:rect l="0" t="0" r="0" b="0"/>
            <a:pathLst>
              <a:path w="120000" h="120000" extrusionOk="0">
                <a:moveTo>
                  <a:pt x="115312" y="120000"/>
                </a:moveTo>
                <a:cubicBezTo>
                  <a:pt x="4687" y="120000"/>
                  <a:pt x="4687" y="120000"/>
                  <a:pt x="4687" y="120000"/>
                </a:cubicBezTo>
                <a:cubicBezTo>
                  <a:pt x="1875" y="120000"/>
                  <a:pt x="0" y="117777"/>
                  <a:pt x="0" y="114444"/>
                </a:cubicBezTo>
                <a:cubicBezTo>
                  <a:pt x="0" y="112222"/>
                  <a:pt x="0" y="112222"/>
                  <a:pt x="0" y="112222"/>
                </a:cubicBezTo>
                <a:cubicBezTo>
                  <a:pt x="0" y="108888"/>
                  <a:pt x="1875" y="106666"/>
                  <a:pt x="4687" y="106666"/>
                </a:cubicBezTo>
                <a:cubicBezTo>
                  <a:pt x="115312" y="106666"/>
                  <a:pt x="115312" y="106666"/>
                  <a:pt x="115312" y="106666"/>
                </a:cubicBezTo>
                <a:cubicBezTo>
                  <a:pt x="118125" y="106666"/>
                  <a:pt x="120000" y="108888"/>
                  <a:pt x="120000" y="112222"/>
                </a:cubicBezTo>
                <a:cubicBezTo>
                  <a:pt x="120000" y="114444"/>
                  <a:pt x="120000" y="114444"/>
                  <a:pt x="120000" y="114444"/>
                </a:cubicBezTo>
                <a:cubicBezTo>
                  <a:pt x="120000" y="117777"/>
                  <a:pt x="118125" y="120000"/>
                  <a:pt x="115312" y="120000"/>
                </a:cubicBezTo>
                <a:moveTo>
                  <a:pt x="97500" y="100000"/>
                </a:moveTo>
                <a:cubicBezTo>
                  <a:pt x="86250" y="100000"/>
                  <a:pt x="86250" y="100000"/>
                  <a:pt x="86250" y="100000"/>
                </a:cubicBezTo>
                <a:cubicBezTo>
                  <a:pt x="82968" y="100000"/>
                  <a:pt x="80625" y="97222"/>
                  <a:pt x="80625" y="93333"/>
                </a:cubicBezTo>
                <a:cubicBezTo>
                  <a:pt x="80625" y="6666"/>
                  <a:pt x="80625" y="6666"/>
                  <a:pt x="80625" y="6666"/>
                </a:cubicBezTo>
                <a:cubicBezTo>
                  <a:pt x="80625" y="2777"/>
                  <a:pt x="82968" y="0"/>
                  <a:pt x="86250" y="0"/>
                </a:cubicBezTo>
                <a:cubicBezTo>
                  <a:pt x="97500" y="0"/>
                  <a:pt x="97500" y="0"/>
                  <a:pt x="97500" y="0"/>
                </a:cubicBezTo>
                <a:cubicBezTo>
                  <a:pt x="100781" y="0"/>
                  <a:pt x="103125" y="2777"/>
                  <a:pt x="103125" y="6666"/>
                </a:cubicBezTo>
                <a:cubicBezTo>
                  <a:pt x="103125" y="93333"/>
                  <a:pt x="103125" y="93333"/>
                  <a:pt x="103125" y="93333"/>
                </a:cubicBezTo>
                <a:cubicBezTo>
                  <a:pt x="103125" y="97222"/>
                  <a:pt x="100781" y="100000"/>
                  <a:pt x="97500" y="100000"/>
                </a:cubicBezTo>
                <a:moveTo>
                  <a:pt x="65625" y="100000"/>
                </a:moveTo>
                <a:cubicBezTo>
                  <a:pt x="54375" y="100000"/>
                  <a:pt x="54375" y="100000"/>
                  <a:pt x="54375" y="100000"/>
                </a:cubicBezTo>
                <a:cubicBezTo>
                  <a:pt x="51093" y="100000"/>
                  <a:pt x="48750" y="97222"/>
                  <a:pt x="48750" y="93333"/>
                </a:cubicBezTo>
                <a:cubicBezTo>
                  <a:pt x="48750" y="37777"/>
                  <a:pt x="48750" y="37777"/>
                  <a:pt x="48750" y="37777"/>
                </a:cubicBezTo>
                <a:cubicBezTo>
                  <a:pt x="48750" y="33888"/>
                  <a:pt x="51093" y="31111"/>
                  <a:pt x="54375" y="31111"/>
                </a:cubicBezTo>
                <a:cubicBezTo>
                  <a:pt x="65625" y="31111"/>
                  <a:pt x="65625" y="31111"/>
                  <a:pt x="65625" y="31111"/>
                </a:cubicBezTo>
                <a:cubicBezTo>
                  <a:pt x="68906" y="31111"/>
                  <a:pt x="71250" y="33888"/>
                  <a:pt x="71250" y="37777"/>
                </a:cubicBezTo>
                <a:cubicBezTo>
                  <a:pt x="71250" y="93333"/>
                  <a:pt x="71250" y="93333"/>
                  <a:pt x="71250" y="93333"/>
                </a:cubicBezTo>
                <a:cubicBezTo>
                  <a:pt x="71250" y="97222"/>
                  <a:pt x="68906" y="100000"/>
                  <a:pt x="65625" y="100000"/>
                </a:cubicBezTo>
                <a:moveTo>
                  <a:pt x="33750" y="100000"/>
                </a:moveTo>
                <a:cubicBezTo>
                  <a:pt x="22500" y="100000"/>
                  <a:pt x="22500" y="100000"/>
                  <a:pt x="22500" y="100000"/>
                </a:cubicBezTo>
                <a:cubicBezTo>
                  <a:pt x="19218" y="100000"/>
                  <a:pt x="16875" y="97222"/>
                  <a:pt x="16875" y="93333"/>
                </a:cubicBezTo>
                <a:cubicBezTo>
                  <a:pt x="16875" y="68888"/>
                  <a:pt x="16875" y="68888"/>
                  <a:pt x="16875" y="68888"/>
                </a:cubicBezTo>
                <a:cubicBezTo>
                  <a:pt x="16875" y="65000"/>
                  <a:pt x="19218" y="62222"/>
                  <a:pt x="22500" y="62222"/>
                </a:cubicBezTo>
                <a:cubicBezTo>
                  <a:pt x="33750" y="62222"/>
                  <a:pt x="33750" y="62222"/>
                  <a:pt x="33750" y="62222"/>
                </a:cubicBezTo>
                <a:cubicBezTo>
                  <a:pt x="37031" y="62222"/>
                  <a:pt x="39375" y="65000"/>
                  <a:pt x="39375" y="68888"/>
                </a:cubicBezTo>
                <a:cubicBezTo>
                  <a:pt x="39375" y="93333"/>
                  <a:pt x="39375" y="93333"/>
                  <a:pt x="39375" y="93333"/>
                </a:cubicBezTo>
                <a:cubicBezTo>
                  <a:pt x="39375" y="97222"/>
                  <a:pt x="37031" y="100000"/>
                  <a:pt x="33750" y="100000"/>
                </a:cubicBezTo>
              </a:path>
            </a:pathLst>
          </a:custGeom>
          <a:solidFill>
            <a:srgbClr val="FFFFFF"/>
          </a:solidFill>
          <a:ln>
            <a:noFill/>
          </a:ln>
        </p:spPr>
        <p:txBody>
          <a:bodyPr lIns="68550" tIns="34275" rIns="68550" bIns="34275" anchor="t"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rgbClr val="000000"/>
              </a:solidFill>
              <a:latin typeface="Arial"/>
              <a:ea typeface="Arial"/>
              <a:cs typeface="Arial"/>
              <a:sym typeface="Arial"/>
            </a:endParaRPr>
          </a:p>
        </p:txBody>
      </p:sp>
      <p:grpSp>
        <p:nvGrpSpPr>
          <p:cNvPr id="1267" name="Shape 1267"/>
          <p:cNvGrpSpPr/>
          <p:nvPr/>
        </p:nvGrpSpPr>
        <p:grpSpPr>
          <a:xfrm>
            <a:off x="570161" y="1067513"/>
            <a:ext cx="333605" cy="349917"/>
            <a:chOff x="6550342" y="10834538"/>
            <a:chExt cx="593637" cy="623069"/>
          </a:xfrm>
        </p:grpSpPr>
        <p:sp>
          <p:nvSpPr>
            <p:cNvPr id="1268" name="Shape 1268"/>
            <p:cNvSpPr/>
            <p:nvPr/>
          </p:nvSpPr>
          <p:spPr>
            <a:xfrm>
              <a:off x="6550342" y="10834539"/>
              <a:ext cx="209027" cy="401437"/>
            </a:xfrm>
            <a:custGeom>
              <a:avLst/>
              <a:gdLst/>
              <a:ahLst/>
              <a:cxnLst/>
              <a:rect l="0" t="0" r="0" b="0"/>
              <a:pathLst>
                <a:path w="120000" h="120000" extrusionOk="0">
                  <a:moveTo>
                    <a:pt x="119452" y="38581"/>
                  </a:moveTo>
                  <a:lnTo>
                    <a:pt x="119452" y="38581"/>
                  </a:lnTo>
                  <a:cubicBezTo>
                    <a:pt x="29589" y="0"/>
                    <a:pt x="29589" y="0"/>
                    <a:pt x="29589" y="0"/>
                  </a:cubicBezTo>
                  <a:cubicBezTo>
                    <a:pt x="0" y="0"/>
                    <a:pt x="0" y="0"/>
                    <a:pt x="0" y="0"/>
                  </a:cubicBezTo>
                  <a:cubicBezTo>
                    <a:pt x="0" y="119716"/>
                    <a:pt x="0" y="119716"/>
                    <a:pt x="0" y="119716"/>
                  </a:cubicBezTo>
                  <a:cubicBezTo>
                    <a:pt x="22465" y="108085"/>
                    <a:pt x="22465" y="108085"/>
                    <a:pt x="22465" y="108085"/>
                  </a:cubicBezTo>
                  <a:cubicBezTo>
                    <a:pt x="22465" y="108085"/>
                    <a:pt x="22465" y="108085"/>
                    <a:pt x="29589" y="108085"/>
                  </a:cubicBezTo>
                  <a:cubicBezTo>
                    <a:pt x="119452" y="46241"/>
                    <a:pt x="119452" y="46241"/>
                    <a:pt x="119452" y="46241"/>
                  </a:cubicBezTo>
                  <a:lnTo>
                    <a:pt x="119452" y="38581"/>
                  </a:ln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69" name="Shape 1269"/>
            <p:cNvSpPr/>
            <p:nvPr/>
          </p:nvSpPr>
          <p:spPr>
            <a:xfrm>
              <a:off x="6654854" y="11311249"/>
              <a:ext cx="50166" cy="37635"/>
            </a:xfrm>
            <a:custGeom>
              <a:avLst/>
              <a:gdLst/>
              <a:ahLst/>
              <a:cxnLst/>
              <a:rect l="0" t="0" r="0" b="0"/>
              <a:pathLst>
                <a:path w="120000" h="120000" extrusionOk="0">
                  <a:moveTo>
                    <a:pt x="56727" y="0"/>
                  </a:moveTo>
                  <a:lnTo>
                    <a:pt x="56727" y="0"/>
                  </a:lnTo>
                  <a:lnTo>
                    <a:pt x="26181" y="0"/>
                  </a:lnTo>
                  <a:cubicBezTo>
                    <a:pt x="0" y="35121"/>
                    <a:pt x="26181" y="79024"/>
                    <a:pt x="26181" y="79024"/>
                  </a:cubicBezTo>
                  <a:cubicBezTo>
                    <a:pt x="56727" y="117073"/>
                    <a:pt x="87272" y="117073"/>
                    <a:pt x="87272" y="79024"/>
                  </a:cubicBezTo>
                  <a:cubicBezTo>
                    <a:pt x="117818" y="35121"/>
                    <a:pt x="117818" y="0"/>
                    <a:pt x="87272" y="0"/>
                  </a:cubicBezTo>
                  <a:cubicBezTo>
                    <a:pt x="87272" y="0"/>
                    <a:pt x="87272" y="0"/>
                    <a:pt x="56727" y="0"/>
                  </a:cubicBez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0" name="Shape 1270"/>
            <p:cNvSpPr/>
            <p:nvPr/>
          </p:nvSpPr>
          <p:spPr>
            <a:xfrm>
              <a:off x="6604689" y="11261067"/>
              <a:ext cx="54346" cy="54363"/>
            </a:xfrm>
            <a:custGeom>
              <a:avLst/>
              <a:gdLst/>
              <a:ahLst/>
              <a:cxnLst/>
              <a:rect l="0" t="0" r="0" b="0"/>
              <a:pathLst>
                <a:path w="120000" h="120000" extrusionOk="0">
                  <a:moveTo>
                    <a:pt x="58947" y="0"/>
                  </a:moveTo>
                  <a:lnTo>
                    <a:pt x="58947" y="0"/>
                  </a:lnTo>
                  <a:lnTo>
                    <a:pt x="29473" y="27857"/>
                  </a:lnTo>
                  <a:cubicBezTo>
                    <a:pt x="0" y="57857"/>
                    <a:pt x="29473" y="87857"/>
                    <a:pt x="29473" y="87857"/>
                  </a:cubicBezTo>
                  <a:cubicBezTo>
                    <a:pt x="58947" y="117857"/>
                    <a:pt x="88421" y="117857"/>
                    <a:pt x="88421" y="87857"/>
                  </a:cubicBezTo>
                  <a:cubicBezTo>
                    <a:pt x="117894" y="57857"/>
                    <a:pt x="117894" y="27857"/>
                    <a:pt x="88421" y="27857"/>
                  </a:cubicBezTo>
                  <a:cubicBezTo>
                    <a:pt x="88421" y="0"/>
                    <a:pt x="88421" y="0"/>
                    <a:pt x="58947" y="0"/>
                  </a:cubicBez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1" name="Shape 1271"/>
            <p:cNvSpPr/>
            <p:nvPr/>
          </p:nvSpPr>
          <p:spPr>
            <a:xfrm>
              <a:off x="6964217" y="10834538"/>
              <a:ext cx="179761" cy="334531"/>
            </a:xfrm>
            <a:custGeom>
              <a:avLst/>
              <a:gdLst/>
              <a:ahLst/>
              <a:cxnLst/>
              <a:rect l="0" t="0" r="0" b="0"/>
              <a:pathLst>
                <a:path w="120000" h="120000" extrusionOk="0">
                  <a:moveTo>
                    <a:pt x="67853" y="0"/>
                  </a:moveTo>
                  <a:lnTo>
                    <a:pt x="0" y="41355"/>
                  </a:lnTo>
                  <a:lnTo>
                    <a:pt x="119371" y="119661"/>
                  </a:lnTo>
                  <a:lnTo>
                    <a:pt x="119371" y="0"/>
                  </a:lnTo>
                  <a:lnTo>
                    <a:pt x="67853" y="0"/>
                  </a:ln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2" name="Shape 1272"/>
            <p:cNvSpPr/>
            <p:nvPr/>
          </p:nvSpPr>
          <p:spPr>
            <a:xfrm>
              <a:off x="6705021" y="11348885"/>
              <a:ext cx="50166" cy="41815"/>
            </a:xfrm>
            <a:custGeom>
              <a:avLst/>
              <a:gdLst/>
              <a:ahLst/>
              <a:cxnLst/>
              <a:rect l="0" t="0" r="0" b="0"/>
              <a:pathLst>
                <a:path w="120000" h="120000" extrusionOk="0">
                  <a:moveTo>
                    <a:pt x="56727" y="0"/>
                  </a:moveTo>
                  <a:lnTo>
                    <a:pt x="56727" y="0"/>
                  </a:lnTo>
                  <a:lnTo>
                    <a:pt x="30545" y="0"/>
                  </a:lnTo>
                  <a:cubicBezTo>
                    <a:pt x="0" y="40000"/>
                    <a:pt x="30545" y="80000"/>
                    <a:pt x="30545" y="117142"/>
                  </a:cubicBezTo>
                  <a:cubicBezTo>
                    <a:pt x="56727" y="117142"/>
                    <a:pt x="87272" y="117142"/>
                    <a:pt x="87272" y="80000"/>
                  </a:cubicBezTo>
                  <a:cubicBezTo>
                    <a:pt x="117818" y="80000"/>
                    <a:pt x="117818" y="40000"/>
                    <a:pt x="87272" y="0"/>
                  </a:cubicBezTo>
                  <a:cubicBezTo>
                    <a:pt x="87272" y="0"/>
                    <a:pt x="87272" y="0"/>
                    <a:pt x="56727" y="0"/>
                  </a:cubicBez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3" name="Shape 1273"/>
            <p:cNvSpPr/>
            <p:nvPr/>
          </p:nvSpPr>
          <p:spPr>
            <a:xfrm>
              <a:off x="6759367" y="10976717"/>
              <a:ext cx="351166" cy="246718"/>
            </a:xfrm>
            <a:custGeom>
              <a:avLst/>
              <a:gdLst/>
              <a:ahLst/>
              <a:cxnLst/>
              <a:rect l="0" t="0" r="0" b="0"/>
              <a:pathLst>
                <a:path w="120000" h="120000" extrusionOk="0">
                  <a:moveTo>
                    <a:pt x="4552" y="62548"/>
                  </a:moveTo>
                  <a:lnTo>
                    <a:pt x="4552" y="62548"/>
                  </a:lnTo>
                  <a:cubicBezTo>
                    <a:pt x="0" y="62548"/>
                    <a:pt x="0" y="75521"/>
                    <a:pt x="0" y="82007"/>
                  </a:cubicBezTo>
                  <a:cubicBezTo>
                    <a:pt x="4552" y="82007"/>
                    <a:pt x="13333" y="82007"/>
                    <a:pt x="13333" y="82007"/>
                  </a:cubicBezTo>
                  <a:cubicBezTo>
                    <a:pt x="17886" y="75521"/>
                    <a:pt x="35447" y="50501"/>
                    <a:pt x="40000" y="50501"/>
                  </a:cubicBezTo>
                  <a:lnTo>
                    <a:pt x="40000" y="50501"/>
                  </a:lnTo>
                  <a:cubicBezTo>
                    <a:pt x="40000" y="50501"/>
                    <a:pt x="40000" y="50501"/>
                    <a:pt x="43902" y="50501"/>
                  </a:cubicBezTo>
                  <a:lnTo>
                    <a:pt x="43902" y="50501"/>
                  </a:lnTo>
                  <a:lnTo>
                    <a:pt x="43902" y="50501"/>
                  </a:lnTo>
                  <a:lnTo>
                    <a:pt x="43902" y="50501"/>
                  </a:lnTo>
                  <a:lnTo>
                    <a:pt x="43902" y="50501"/>
                  </a:lnTo>
                  <a:cubicBezTo>
                    <a:pt x="75121" y="88494"/>
                    <a:pt x="75121" y="88494"/>
                    <a:pt x="75121" y="88494"/>
                  </a:cubicBezTo>
                  <a:lnTo>
                    <a:pt x="75121" y="88494"/>
                  </a:lnTo>
                  <a:cubicBezTo>
                    <a:pt x="97560" y="119536"/>
                    <a:pt x="97560" y="119536"/>
                    <a:pt x="97560" y="119536"/>
                  </a:cubicBezTo>
                  <a:cubicBezTo>
                    <a:pt x="119674" y="94054"/>
                    <a:pt x="119674" y="94054"/>
                    <a:pt x="119674" y="94054"/>
                  </a:cubicBezTo>
                  <a:cubicBezTo>
                    <a:pt x="66341" y="0"/>
                    <a:pt x="66341" y="0"/>
                    <a:pt x="66341" y="0"/>
                  </a:cubicBezTo>
                  <a:cubicBezTo>
                    <a:pt x="57560" y="6023"/>
                    <a:pt x="17886" y="31042"/>
                    <a:pt x="4552" y="62548"/>
                  </a:cubicBez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4" name="Shape 1274"/>
            <p:cNvSpPr/>
            <p:nvPr/>
          </p:nvSpPr>
          <p:spPr>
            <a:xfrm>
              <a:off x="6629772" y="11001807"/>
              <a:ext cx="438957" cy="426528"/>
            </a:xfrm>
            <a:custGeom>
              <a:avLst/>
              <a:gdLst/>
              <a:ahLst/>
              <a:cxnLst/>
              <a:rect l="0" t="0" r="0" b="0"/>
              <a:pathLst>
                <a:path w="120000" h="120000" extrusionOk="0">
                  <a:moveTo>
                    <a:pt x="67127" y="28800"/>
                  </a:moveTo>
                  <a:lnTo>
                    <a:pt x="67127" y="28800"/>
                  </a:lnTo>
                  <a:cubicBezTo>
                    <a:pt x="63498" y="32533"/>
                    <a:pt x="56241" y="36266"/>
                    <a:pt x="52872" y="43733"/>
                  </a:cubicBezTo>
                  <a:cubicBezTo>
                    <a:pt x="45874" y="50666"/>
                    <a:pt x="38876" y="50666"/>
                    <a:pt x="31619" y="43733"/>
                  </a:cubicBezTo>
                  <a:cubicBezTo>
                    <a:pt x="24881" y="40000"/>
                    <a:pt x="27991" y="28800"/>
                    <a:pt x="31619" y="25066"/>
                  </a:cubicBezTo>
                  <a:cubicBezTo>
                    <a:pt x="35248" y="14400"/>
                    <a:pt x="45874" y="7200"/>
                    <a:pt x="56241" y="0"/>
                  </a:cubicBezTo>
                  <a:cubicBezTo>
                    <a:pt x="38876" y="3466"/>
                    <a:pt x="38876" y="3466"/>
                    <a:pt x="38876" y="3466"/>
                  </a:cubicBezTo>
                  <a:cubicBezTo>
                    <a:pt x="0" y="58133"/>
                    <a:pt x="0" y="58133"/>
                    <a:pt x="0" y="58133"/>
                  </a:cubicBezTo>
                  <a:cubicBezTo>
                    <a:pt x="70237" y="119733"/>
                    <a:pt x="70237" y="119733"/>
                    <a:pt x="70237" y="119733"/>
                  </a:cubicBezTo>
                  <a:cubicBezTo>
                    <a:pt x="74125" y="119733"/>
                    <a:pt x="74125" y="119733"/>
                    <a:pt x="74125" y="119733"/>
                  </a:cubicBezTo>
                  <a:lnTo>
                    <a:pt x="74125" y="119733"/>
                  </a:lnTo>
                  <a:cubicBezTo>
                    <a:pt x="77494" y="119733"/>
                    <a:pt x="77494" y="119733"/>
                    <a:pt x="77494" y="119733"/>
                  </a:cubicBezTo>
                  <a:cubicBezTo>
                    <a:pt x="81123" y="116000"/>
                    <a:pt x="81123" y="116000"/>
                    <a:pt x="81123" y="116000"/>
                  </a:cubicBezTo>
                  <a:cubicBezTo>
                    <a:pt x="81123" y="112533"/>
                    <a:pt x="81123" y="112533"/>
                    <a:pt x="77494" y="112533"/>
                  </a:cubicBezTo>
                  <a:cubicBezTo>
                    <a:pt x="52872" y="90400"/>
                    <a:pt x="52872" y="90400"/>
                    <a:pt x="52872" y="90400"/>
                  </a:cubicBezTo>
                  <a:cubicBezTo>
                    <a:pt x="52872" y="90400"/>
                    <a:pt x="52872" y="87200"/>
                    <a:pt x="52872" y="83466"/>
                  </a:cubicBezTo>
                  <a:cubicBezTo>
                    <a:pt x="56241" y="83466"/>
                    <a:pt x="56241" y="83466"/>
                    <a:pt x="59870" y="83466"/>
                  </a:cubicBezTo>
                  <a:cubicBezTo>
                    <a:pt x="63498" y="87200"/>
                    <a:pt x="63498" y="87200"/>
                    <a:pt x="63498" y="87200"/>
                  </a:cubicBezTo>
                  <a:lnTo>
                    <a:pt x="63498" y="87200"/>
                  </a:lnTo>
                  <a:cubicBezTo>
                    <a:pt x="84751" y="105333"/>
                    <a:pt x="84751" y="105333"/>
                    <a:pt x="84751" y="105333"/>
                  </a:cubicBezTo>
                  <a:lnTo>
                    <a:pt x="84751" y="105333"/>
                  </a:lnTo>
                  <a:cubicBezTo>
                    <a:pt x="88120" y="108800"/>
                    <a:pt x="88120" y="108800"/>
                    <a:pt x="88120" y="108800"/>
                  </a:cubicBezTo>
                  <a:cubicBezTo>
                    <a:pt x="88120" y="108800"/>
                    <a:pt x="88120" y="108800"/>
                    <a:pt x="91749" y="108800"/>
                  </a:cubicBezTo>
                  <a:cubicBezTo>
                    <a:pt x="91749" y="108800"/>
                    <a:pt x="91749" y="108800"/>
                    <a:pt x="95118" y="108800"/>
                  </a:cubicBezTo>
                  <a:cubicBezTo>
                    <a:pt x="95118" y="105333"/>
                    <a:pt x="95118" y="101600"/>
                    <a:pt x="95118" y="101600"/>
                  </a:cubicBezTo>
                  <a:cubicBezTo>
                    <a:pt x="70237" y="79733"/>
                    <a:pt x="70237" y="79733"/>
                    <a:pt x="70237" y="79733"/>
                  </a:cubicBezTo>
                  <a:cubicBezTo>
                    <a:pt x="67127" y="76000"/>
                    <a:pt x="67127" y="76000"/>
                    <a:pt x="70237" y="72533"/>
                  </a:cubicBezTo>
                  <a:lnTo>
                    <a:pt x="74125" y="72533"/>
                  </a:lnTo>
                  <a:cubicBezTo>
                    <a:pt x="77494" y="76000"/>
                    <a:pt x="77494" y="76000"/>
                    <a:pt x="77494" y="76000"/>
                  </a:cubicBezTo>
                  <a:cubicBezTo>
                    <a:pt x="98747" y="94400"/>
                    <a:pt x="98747" y="94400"/>
                    <a:pt x="98747" y="94400"/>
                  </a:cubicBezTo>
                  <a:cubicBezTo>
                    <a:pt x="98747" y="97866"/>
                    <a:pt x="98747" y="97866"/>
                    <a:pt x="98747" y="97866"/>
                  </a:cubicBezTo>
                  <a:cubicBezTo>
                    <a:pt x="102116" y="97866"/>
                    <a:pt x="102116" y="97866"/>
                    <a:pt x="102116" y="97866"/>
                  </a:cubicBezTo>
                  <a:lnTo>
                    <a:pt x="102116" y="97866"/>
                  </a:lnTo>
                  <a:lnTo>
                    <a:pt x="102116" y="97866"/>
                  </a:lnTo>
                  <a:lnTo>
                    <a:pt x="102116" y="97866"/>
                  </a:lnTo>
                  <a:lnTo>
                    <a:pt x="102116" y="97866"/>
                  </a:lnTo>
                  <a:cubicBezTo>
                    <a:pt x="105745" y="97866"/>
                    <a:pt x="105745" y="94400"/>
                    <a:pt x="105745" y="94400"/>
                  </a:cubicBezTo>
                  <a:cubicBezTo>
                    <a:pt x="109373" y="90400"/>
                    <a:pt x="109373" y="90400"/>
                    <a:pt x="105745" y="87200"/>
                  </a:cubicBezTo>
                  <a:cubicBezTo>
                    <a:pt x="81123" y="65333"/>
                    <a:pt x="81123" y="65333"/>
                    <a:pt x="81123" y="65333"/>
                  </a:cubicBezTo>
                  <a:lnTo>
                    <a:pt x="81123" y="65333"/>
                  </a:lnTo>
                  <a:lnTo>
                    <a:pt x="81123" y="65333"/>
                  </a:lnTo>
                  <a:cubicBezTo>
                    <a:pt x="77494" y="61600"/>
                    <a:pt x="77494" y="61600"/>
                    <a:pt x="81123" y="58133"/>
                  </a:cubicBezTo>
                  <a:lnTo>
                    <a:pt x="84751" y="58133"/>
                  </a:lnTo>
                  <a:cubicBezTo>
                    <a:pt x="109373" y="79733"/>
                    <a:pt x="109373" y="79733"/>
                    <a:pt x="109373" y="79733"/>
                  </a:cubicBezTo>
                  <a:lnTo>
                    <a:pt x="109373" y="79733"/>
                  </a:lnTo>
                  <a:lnTo>
                    <a:pt x="113002" y="79733"/>
                  </a:lnTo>
                  <a:lnTo>
                    <a:pt x="113002" y="79733"/>
                  </a:lnTo>
                  <a:lnTo>
                    <a:pt x="116630" y="79733"/>
                  </a:lnTo>
                  <a:cubicBezTo>
                    <a:pt x="119740" y="76000"/>
                    <a:pt x="116630" y="72533"/>
                    <a:pt x="116630" y="72533"/>
                  </a:cubicBezTo>
                  <a:lnTo>
                    <a:pt x="67127" y="28800"/>
                  </a:ln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5" name="Shape 1275"/>
            <p:cNvSpPr/>
            <p:nvPr/>
          </p:nvSpPr>
          <p:spPr>
            <a:xfrm>
              <a:off x="6759367" y="11390700"/>
              <a:ext cx="54348" cy="50180"/>
            </a:xfrm>
            <a:custGeom>
              <a:avLst/>
              <a:gdLst/>
              <a:ahLst/>
              <a:cxnLst/>
              <a:rect l="0" t="0" r="0" b="0"/>
              <a:pathLst>
                <a:path w="120000" h="120000" extrusionOk="0">
                  <a:moveTo>
                    <a:pt x="57857" y="0"/>
                  </a:moveTo>
                  <a:lnTo>
                    <a:pt x="57857" y="0"/>
                  </a:lnTo>
                  <a:cubicBezTo>
                    <a:pt x="57857" y="0"/>
                    <a:pt x="29999" y="0"/>
                    <a:pt x="29999" y="30545"/>
                  </a:cubicBezTo>
                  <a:cubicBezTo>
                    <a:pt x="0" y="30545"/>
                    <a:pt x="29999" y="58909"/>
                    <a:pt x="29999" y="89454"/>
                  </a:cubicBezTo>
                  <a:cubicBezTo>
                    <a:pt x="57857" y="117818"/>
                    <a:pt x="87857" y="89454"/>
                    <a:pt x="87857" y="89454"/>
                  </a:cubicBezTo>
                  <a:cubicBezTo>
                    <a:pt x="117857" y="58909"/>
                    <a:pt x="117857" y="30545"/>
                    <a:pt x="87857" y="0"/>
                  </a:cubicBezTo>
                  <a:cubicBezTo>
                    <a:pt x="87857" y="0"/>
                    <a:pt x="87857" y="0"/>
                    <a:pt x="57857" y="0"/>
                  </a:cubicBezTo>
                </a:path>
              </a:pathLst>
            </a:custGeom>
            <a:solidFill>
              <a:schemeClr val="lt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sp>
          <p:nvSpPr>
            <p:cNvPr id="1276" name="Shape 1276"/>
            <p:cNvSpPr/>
            <p:nvPr/>
          </p:nvSpPr>
          <p:spPr>
            <a:xfrm>
              <a:off x="6901507" y="11453424"/>
              <a:ext cx="4181" cy="4183"/>
            </a:xfrm>
            <a:custGeom>
              <a:avLst/>
              <a:gdLst/>
              <a:ahLst/>
              <a:cxnLst/>
              <a:rect l="0" t="0" r="0" b="0"/>
              <a:pathLst>
                <a:path w="120000" h="120000" extrusionOk="0">
                  <a:moveTo>
                    <a:pt x="0" y="0"/>
                  </a:moveTo>
                  <a:lnTo>
                    <a:pt x="0" y="0"/>
                  </a:lnTo>
                </a:path>
              </a:pathLst>
            </a:custGeom>
            <a:solidFill>
              <a:srgbClr val="010101"/>
            </a:solidFill>
            <a:ln>
              <a:noFill/>
            </a:ln>
          </p:spPr>
          <p:txBody>
            <a:bodyPr lIns="114275" tIns="57125" rIns="114275" bIns="57125" anchor="ctr"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Calibri"/>
                <a:ea typeface="Calibri"/>
                <a:cs typeface="Calibri"/>
                <a:sym typeface="Calibri"/>
              </a:endParaRPr>
            </a:p>
          </p:txBody>
        </p:sp>
      </p:grpSp>
      <p:pic>
        <p:nvPicPr>
          <p:cNvPr id="1277" name="Shape 1277" descr="Salesforce_Logo_RGB_8_13_14.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11135" y="2145535"/>
            <a:ext cx="465134" cy="325590"/>
          </a:xfrm>
          <a:prstGeom prst="rect">
            <a:avLst/>
          </a:prstGeom>
          <a:noFill/>
          <a:ln>
            <a:noFill/>
          </a:ln>
        </p:spPr>
      </p:pic>
      <p:sp>
        <p:nvSpPr>
          <p:cNvPr id="1281" name="Shape 1281"/>
          <p:cNvSpPr txBox="1"/>
          <p:nvPr/>
        </p:nvSpPr>
        <p:spPr>
          <a:xfrm>
            <a:off x="1181238" y="1422023"/>
            <a:ext cx="2913016" cy="400152"/>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7F7F7F"/>
              </a:solidFill>
              <a:latin typeface="Arial"/>
              <a:ea typeface="Arial"/>
              <a:cs typeface="Arial"/>
              <a:sym typeface="Arial"/>
            </a:endParaRPr>
          </a:p>
        </p:txBody>
      </p:sp>
      <p:sp>
        <p:nvSpPr>
          <p:cNvPr id="1289" name="Shape 1289"/>
          <p:cNvSpPr/>
          <p:nvPr/>
        </p:nvSpPr>
        <p:spPr>
          <a:xfrm>
            <a:off x="409338" y="3907287"/>
            <a:ext cx="681081" cy="680903"/>
          </a:xfrm>
          <a:prstGeom prst="rect">
            <a:avLst/>
          </a:prstGeom>
          <a:solidFill>
            <a:srgbClr val="4A1749"/>
          </a:solidFill>
          <a:ln w="9525" cap="flat" cmpd="sng">
            <a:solidFill>
              <a:srgbClr val="F2F2F2"/>
            </a:solidFill>
            <a:prstDash val="solid"/>
            <a:round/>
            <a:headEnd type="none" w="med" len="med"/>
            <a:tailEnd type="none" w="med" len="med"/>
          </a:ln>
        </p:spPr>
        <p:txBody>
          <a:bodyPr lIns="68550" tIns="34275" rIns="68550" bIns="34275" anchor="ctr"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grpSp>
        <p:nvGrpSpPr>
          <p:cNvPr id="1290" name="Shape 1290"/>
          <p:cNvGrpSpPr/>
          <p:nvPr/>
        </p:nvGrpSpPr>
        <p:grpSpPr>
          <a:xfrm>
            <a:off x="1164137" y="4101361"/>
            <a:ext cx="2913016" cy="397252"/>
            <a:chOff x="3779276" y="3011788"/>
            <a:chExt cx="6257491" cy="2936201"/>
          </a:xfrm>
        </p:grpSpPr>
        <p:sp>
          <p:nvSpPr>
            <p:cNvPr id="1291" name="Shape 1291"/>
            <p:cNvSpPr txBox="1"/>
            <p:nvPr/>
          </p:nvSpPr>
          <p:spPr>
            <a:xfrm>
              <a:off x="3779276" y="4104935"/>
              <a:ext cx="6257491" cy="1843053"/>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000000"/>
                </a:buClr>
                <a:buFont typeface="Arial"/>
                <a:buNone/>
              </a:pPr>
              <a:endParaRPr sz="1100" b="0" i="0" u="none" strike="noStrike" cap="none">
                <a:solidFill>
                  <a:srgbClr val="000000"/>
                </a:solidFill>
                <a:latin typeface="Arial"/>
                <a:ea typeface="Arial"/>
                <a:cs typeface="Arial"/>
                <a:sym typeface="Arial"/>
              </a:endParaRPr>
            </a:p>
          </p:txBody>
        </p:sp>
        <p:sp>
          <p:nvSpPr>
            <p:cNvPr id="1292" name="Shape 1292"/>
            <p:cNvSpPr txBox="1"/>
            <p:nvPr/>
          </p:nvSpPr>
          <p:spPr>
            <a:xfrm>
              <a:off x="3779276" y="3011788"/>
              <a:ext cx="6257491" cy="1222757"/>
            </a:xfrm>
            <a:prstGeom prst="rect">
              <a:avLst/>
            </a:prstGeom>
            <a:noFill/>
            <a:ln>
              <a:noFill/>
            </a:ln>
          </p:spPr>
          <p:txBody>
            <a:bodyPr lIns="68575" tIns="34275" rIns="68575" bIns="34275" anchor="t" anchorCtr="0">
              <a:noAutofit/>
            </a:bodyPr>
            <a:lstStyle/>
            <a:p>
              <a:pPr marL="0" marR="0" lvl="0" indent="0" algn="l" rtl="0">
                <a:lnSpc>
                  <a:spcPct val="130000"/>
                </a:lnSpc>
                <a:spcBef>
                  <a:spcPts val="0"/>
                </a:spcBef>
                <a:spcAft>
                  <a:spcPts val="0"/>
                </a:spcAft>
                <a:buClr>
                  <a:srgbClr val="7F7F7F"/>
                </a:buClr>
                <a:buSzPct val="25000"/>
                <a:buFont typeface="Arial"/>
                <a:buNone/>
              </a:pPr>
              <a:r>
                <a:rPr lang="en" sz="1200" b="1" i="0" u="none" strike="noStrike" cap="none" dirty="0">
                  <a:solidFill>
                    <a:srgbClr val="7F7F7F"/>
                  </a:solidFill>
                  <a:latin typeface="Arial"/>
                  <a:ea typeface="Arial"/>
                  <a:cs typeface="Arial"/>
                  <a:sym typeface="Arial"/>
                </a:rPr>
                <a:t>Mobile</a:t>
              </a:r>
            </a:p>
          </p:txBody>
        </p:sp>
      </p:grpSp>
      <p:sp>
        <p:nvSpPr>
          <p:cNvPr id="1294" name="Shape 1294"/>
          <p:cNvSpPr/>
          <p:nvPr/>
        </p:nvSpPr>
        <p:spPr>
          <a:xfrm>
            <a:off x="5453428" y="997146"/>
            <a:ext cx="353249" cy="353157"/>
          </a:xfrm>
          <a:custGeom>
            <a:avLst/>
            <a:gdLst/>
            <a:ahLst/>
            <a:cxnLst/>
            <a:rect l="0" t="0" r="0" b="0"/>
            <a:pathLst>
              <a:path w="120000" h="120000" extrusionOk="0">
                <a:moveTo>
                  <a:pt x="108750" y="0"/>
                </a:moveTo>
                <a:cubicBezTo>
                  <a:pt x="11250" y="0"/>
                  <a:pt x="11250" y="0"/>
                  <a:pt x="11250" y="0"/>
                </a:cubicBezTo>
                <a:cubicBezTo>
                  <a:pt x="5625" y="0"/>
                  <a:pt x="0" y="5625"/>
                  <a:pt x="0" y="11250"/>
                </a:cubicBezTo>
                <a:cubicBezTo>
                  <a:pt x="0" y="86250"/>
                  <a:pt x="0" y="86250"/>
                  <a:pt x="0" y="86250"/>
                </a:cubicBezTo>
                <a:cubicBezTo>
                  <a:pt x="0" y="91875"/>
                  <a:pt x="5625" y="97500"/>
                  <a:pt x="11250" y="97500"/>
                </a:cubicBezTo>
                <a:cubicBezTo>
                  <a:pt x="45000" y="97500"/>
                  <a:pt x="45000" y="97500"/>
                  <a:pt x="45000" y="97500"/>
                </a:cubicBezTo>
                <a:cubicBezTo>
                  <a:pt x="45000" y="110625"/>
                  <a:pt x="45000" y="110625"/>
                  <a:pt x="45000" y="110625"/>
                </a:cubicBezTo>
                <a:cubicBezTo>
                  <a:pt x="45000" y="112500"/>
                  <a:pt x="45000" y="112500"/>
                  <a:pt x="43125" y="112500"/>
                </a:cubicBezTo>
                <a:cubicBezTo>
                  <a:pt x="24375" y="112500"/>
                  <a:pt x="24375" y="112500"/>
                  <a:pt x="24375" y="112500"/>
                </a:cubicBezTo>
                <a:cubicBezTo>
                  <a:pt x="22500" y="112500"/>
                  <a:pt x="22500" y="112500"/>
                  <a:pt x="22500" y="114375"/>
                </a:cubicBezTo>
                <a:cubicBezTo>
                  <a:pt x="22500" y="118125"/>
                  <a:pt x="22500" y="118125"/>
                  <a:pt x="22500" y="118125"/>
                </a:cubicBezTo>
                <a:cubicBezTo>
                  <a:pt x="22500" y="120000"/>
                  <a:pt x="22500" y="120000"/>
                  <a:pt x="24375" y="120000"/>
                </a:cubicBezTo>
                <a:cubicBezTo>
                  <a:pt x="95625" y="120000"/>
                  <a:pt x="95625" y="120000"/>
                  <a:pt x="95625" y="120000"/>
                </a:cubicBezTo>
                <a:cubicBezTo>
                  <a:pt x="97500" y="120000"/>
                  <a:pt x="97500" y="120000"/>
                  <a:pt x="97500" y="118125"/>
                </a:cubicBezTo>
                <a:cubicBezTo>
                  <a:pt x="97500" y="114375"/>
                  <a:pt x="97500" y="114375"/>
                  <a:pt x="97500" y="114375"/>
                </a:cubicBezTo>
                <a:cubicBezTo>
                  <a:pt x="97500" y="112500"/>
                  <a:pt x="97500" y="112500"/>
                  <a:pt x="95625" y="112500"/>
                </a:cubicBezTo>
                <a:cubicBezTo>
                  <a:pt x="76875" y="112500"/>
                  <a:pt x="76875" y="112500"/>
                  <a:pt x="76875" y="112500"/>
                </a:cubicBezTo>
                <a:cubicBezTo>
                  <a:pt x="75000" y="112500"/>
                  <a:pt x="75000" y="112500"/>
                  <a:pt x="75000" y="110625"/>
                </a:cubicBezTo>
                <a:cubicBezTo>
                  <a:pt x="75000" y="97500"/>
                  <a:pt x="75000" y="97500"/>
                  <a:pt x="75000" y="97500"/>
                </a:cubicBezTo>
                <a:cubicBezTo>
                  <a:pt x="108750" y="97500"/>
                  <a:pt x="108750" y="97500"/>
                  <a:pt x="108750" y="97500"/>
                </a:cubicBezTo>
                <a:cubicBezTo>
                  <a:pt x="114375" y="97500"/>
                  <a:pt x="120000" y="91875"/>
                  <a:pt x="120000" y="86250"/>
                </a:cubicBezTo>
                <a:cubicBezTo>
                  <a:pt x="120000" y="11250"/>
                  <a:pt x="120000" y="11250"/>
                  <a:pt x="120000" y="11250"/>
                </a:cubicBezTo>
                <a:cubicBezTo>
                  <a:pt x="120000" y="5625"/>
                  <a:pt x="114375" y="0"/>
                  <a:pt x="108750" y="0"/>
                </a:cubicBezTo>
                <a:close/>
                <a:moveTo>
                  <a:pt x="56250" y="86250"/>
                </a:moveTo>
                <a:cubicBezTo>
                  <a:pt x="56250" y="84375"/>
                  <a:pt x="58125" y="82500"/>
                  <a:pt x="60000" y="82500"/>
                </a:cubicBezTo>
                <a:cubicBezTo>
                  <a:pt x="61875" y="82500"/>
                  <a:pt x="63750" y="84375"/>
                  <a:pt x="63750" y="86250"/>
                </a:cubicBezTo>
                <a:cubicBezTo>
                  <a:pt x="63750" y="88125"/>
                  <a:pt x="61875" y="90000"/>
                  <a:pt x="60000" y="90000"/>
                </a:cubicBezTo>
                <a:cubicBezTo>
                  <a:pt x="58125" y="90000"/>
                  <a:pt x="56250" y="88125"/>
                  <a:pt x="56250" y="86250"/>
                </a:cubicBezTo>
                <a:close/>
                <a:moveTo>
                  <a:pt x="112500" y="75000"/>
                </a:moveTo>
                <a:cubicBezTo>
                  <a:pt x="7500" y="75000"/>
                  <a:pt x="7500" y="75000"/>
                  <a:pt x="7500" y="75000"/>
                </a:cubicBezTo>
                <a:cubicBezTo>
                  <a:pt x="7500" y="11250"/>
                  <a:pt x="7500" y="11250"/>
                  <a:pt x="7500" y="11250"/>
                </a:cubicBezTo>
                <a:cubicBezTo>
                  <a:pt x="7500" y="9375"/>
                  <a:pt x="9375" y="7500"/>
                  <a:pt x="11250" y="7500"/>
                </a:cubicBezTo>
                <a:cubicBezTo>
                  <a:pt x="108750" y="7500"/>
                  <a:pt x="108750" y="7500"/>
                  <a:pt x="108750" y="7500"/>
                </a:cubicBezTo>
                <a:cubicBezTo>
                  <a:pt x="110625" y="7500"/>
                  <a:pt x="112500" y="9375"/>
                  <a:pt x="112500" y="11250"/>
                </a:cubicBezTo>
                <a:lnTo>
                  <a:pt x="112500" y="7500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Arial"/>
              <a:ea typeface="Arial"/>
              <a:cs typeface="Arial"/>
              <a:sym typeface="Arial"/>
            </a:endParaRPr>
          </a:p>
        </p:txBody>
      </p:sp>
      <p:grpSp>
        <p:nvGrpSpPr>
          <p:cNvPr id="1295" name="Shape 1295"/>
          <p:cNvGrpSpPr/>
          <p:nvPr/>
        </p:nvGrpSpPr>
        <p:grpSpPr>
          <a:xfrm>
            <a:off x="586708" y="4040669"/>
            <a:ext cx="324490" cy="415990"/>
            <a:chOff x="7511292" y="4288555"/>
            <a:chExt cx="139699" cy="203199"/>
          </a:xfrm>
        </p:grpSpPr>
        <p:sp>
          <p:nvSpPr>
            <p:cNvPr id="1296" name="Shape 1296"/>
            <p:cNvSpPr/>
            <p:nvPr/>
          </p:nvSpPr>
          <p:spPr>
            <a:xfrm>
              <a:off x="7536692" y="4313955"/>
              <a:ext cx="88900" cy="127000"/>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000000"/>
                </a:solidFill>
                <a:latin typeface="Arial"/>
                <a:ea typeface="Arial"/>
                <a:cs typeface="Arial"/>
                <a:sym typeface="Arial"/>
              </a:endParaRPr>
            </a:p>
          </p:txBody>
        </p:sp>
        <p:sp>
          <p:nvSpPr>
            <p:cNvPr id="1297" name="Shape 1297"/>
            <p:cNvSpPr/>
            <p:nvPr/>
          </p:nvSpPr>
          <p:spPr>
            <a:xfrm>
              <a:off x="7511292" y="4288555"/>
              <a:ext cx="139699" cy="203199"/>
            </a:xfrm>
            <a:custGeom>
              <a:avLst/>
              <a:gdLst/>
              <a:ahLst/>
              <a:cxnLst/>
              <a:rect l="0" t="0" r="0" b="0"/>
              <a:pathLst>
                <a:path w="120000" h="120000" extrusionOk="0">
                  <a:moveTo>
                    <a:pt x="98181" y="0"/>
                  </a:moveTo>
                  <a:cubicBezTo>
                    <a:pt x="21818" y="0"/>
                    <a:pt x="21818" y="0"/>
                    <a:pt x="21818" y="0"/>
                  </a:cubicBezTo>
                  <a:cubicBezTo>
                    <a:pt x="10909" y="0"/>
                    <a:pt x="0" y="7500"/>
                    <a:pt x="0" y="15000"/>
                  </a:cubicBezTo>
                  <a:cubicBezTo>
                    <a:pt x="0" y="105000"/>
                    <a:pt x="0" y="105000"/>
                    <a:pt x="0" y="105000"/>
                  </a:cubicBezTo>
                  <a:cubicBezTo>
                    <a:pt x="0" y="114375"/>
                    <a:pt x="10909" y="120000"/>
                    <a:pt x="21818" y="120000"/>
                  </a:cubicBezTo>
                  <a:cubicBezTo>
                    <a:pt x="98181" y="120000"/>
                    <a:pt x="98181" y="120000"/>
                    <a:pt x="98181" y="120000"/>
                  </a:cubicBezTo>
                  <a:cubicBezTo>
                    <a:pt x="109090" y="120000"/>
                    <a:pt x="120000" y="114375"/>
                    <a:pt x="120000" y="105000"/>
                  </a:cubicBezTo>
                  <a:cubicBezTo>
                    <a:pt x="120000" y="15000"/>
                    <a:pt x="120000" y="15000"/>
                    <a:pt x="120000" y="15000"/>
                  </a:cubicBezTo>
                  <a:cubicBezTo>
                    <a:pt x="120000" y="7500"/>
                    <a:pt x="109090" y="0"/>
                    <a:pt x="98181" y="0"/>
                  </a:cubicBezTo>
                  <a:close/>
                  <a:moveTo>
                    <a:pt x="109090" y="105000"/>
                  </a:moveTo>
                  <a:cubicBezTo>
                    <a:pt x="109090" y="110625"/>
                    <a:pt x="103636" y="112500"/>
                    <a:pt x="98181" y="112500"/>
                  </a:cubicBezTo>
                  <a:cubicBezTo>
                    <a:pt x="21818" y="112500"/>
                    <a:pt x="21818" y="112500"/>
                    <a:pt x="21818" y="112500"/>
                  </a:cubicBezTo>
                  <a:cubicBezTo>
                    <a:pt x="16363" y="112500"/>
                    <a:pt x="10909" y="110625"/>
                    <a:pt x="10909" y="105000"/>
                  </a:cubicBezTo>
                  <a:cubicBezTo>
                    <a:pt x="10909" y="15000"/>
                    <a:pt x="10909" y="15000"/>
                    <a:pt x="10909" y="15000"/>
                  </a:cubicBezTo>
                  <a:cubicBezTo>
                    <a:pt x="10909" y="11250"/>
                    <a:pt x="16363" y="7500"/>
                    <a:pt x="21818" y="7500"/>
                  </a:cubicBezTo>
                  <a:cubicBezTo>
                    <a:pt x="98181" y="7500"/>
                    <a:pt x="98181" y="7500"/>
                    <a:pt x="98181" y="7500"/>
                  </a:cubicBezTo>
                  <a:cubicBezTo>
                    <a:pt x="103636" y="7500"/>
                    <a:pt x="109090" y="11250"/>
                    <a:pt x="109090" y="15000"/>
                  </a:cubicBezTo>
                  <a:lnTo>
                    <a:pt x="109090" y="105000"/>
                  </a:lnTo>
                  <a:close/>
                </a:path>
              </a:pathLst>
            </a:cu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100" b="0" i="0" u="none" strike="noStrike" cap="none">
                <a:solidFill>
                  <a:srgbClr val="000000"/>
                </a:solidFill>
                <a:latin typeface="Arial"/>
                <a:ea typeface="Arial"/>
                <a:cs typeface="Arial"/>
                <a:sym typeface="Arial"/>
              </a:endParaRPr>
            </a:p>
          </p:txBody>
        </p:sp>
        <p:sp>
          <p:nvSpPr>
            <p:cNvPr id="1298" name="Shape 1298"/>
            <p:cNvSpPr/>
            <p:nvPr/>
          </p:nvSpPr>
          <p:spPr>
            <a:xfrm>
              <a:off x="7574792" y="4453655"/>
              <a:ext cx="12699" cy="12699"/>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rgbClr val="000000"/>
                </a:solidFill>
                <a:latin typeface="Arial"/>
                <a:ea typeface="Arial"/>
                <a:cs typeface="Arial"/>
                <a:sym typeface="Arial"/>
              </a:endParaRPr>
            </a:p>
          </p:txBody>
        </p:sp>
      </p:gr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pic>
        <p:nvPicPr>
          <p:cNvPr id="2305" name="Shape 230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842736" y="768464"/>
            <a:ext cx="7060548" cy="3955313"/>
          </a:xfrm>
          <a:prstGeom prst="rect">
            <a:avLst/>
          </a:prstGeom>
          <a:noFill/>
          <a:ln>
            <a:noFill/>
          </a:ln>
        </p:spPr>
      </p:pic>
      <p:pic>
        <p:nvPicPr>
          <p:cNvPr id="2306" name="Shape 230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712876" y="4059879"/>
            <a:ext cx="9289450" cy="1524000"/>
          </a:xfrm>
          <a:prstGeom prst="rect">
            <a:avLst/>
          </a:prstGeom>
          <a:noFill/>
          <a:ln>
            <a:noFill/>
          </a:ln>
        </p:spPr>
      </p:pic>
      <p:sp>
        <p:nvSpPr>
          <p:cNvPr id="2307" name="Shape 2307"/>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Visualforce</a:t>
            </a:r>
          </a:p>
        </p:txBody>
      </p:sp>
      <p:sp>
        <p:nvSpPr>
          <p:cNvPr id="2308" name="Shape 2308"/>
          <p:cNvSpPr txBox="1">
            <a:spLocks noGrp="1"/>
          </p:cNvSpPr>
          <p:nvPr>
            <p:ph type="body" idx="1"/>
          </p:nvPr>
        </p:nvSpPr>
        <p:spPr>
          <a:xfrm>
            <a:off x="427604" y="1011617"/>
            <a:ext cx="3587064" cy="3853820"/>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Framework to build custom user interfaces</a:t>
            </a:r>
          </a:p>
          <a:p>
            <a:pPr marL="127000" marR="0" lvl="0" indent="-127000" algn="l" rtl="0">
              <a:lnSpc>
                <a:spcPct val="100000"/>
              </a:lnSpc>
              <a:spcBef>
                <a:spcPts val="130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Hosted natively on Force.com</a:t>
            </a:r>
          </a:p>
          <a:p>
            <a:pPr marL="127000" marR="0" lvl="0" indent="-127000" algn="l" rtl="0">
              <a:lnSpc>
                <a:spcPct val="100000"/>
              </a:lnSpc>
              <a:spcBef>
                <a:spcPts val="130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Build streamlined UX</a:t>
            </a:r>
          </a:p>
          <a:p>
            <a:pPr marL="127000" marR="0" lvl="0" indent="-127000" algn="l" rtl="0">
              <a:lnSpc>
                <a:spcPct val="100000"/>
              </a:lnSpc>
              <a:spcBef>
                <a:spcPts val="130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Extend Salesforce.com</a:t>
            </a:r>
          </a:p>
          <a:p>
            <a:pPr marL="127000" marR="0" lvl="0" indent="-127000" algn="l" rtl="0">
              <a:lnSpc>
                <a:spcPct val="100000"/>
              </a:lnSpc>
              <a:spcBef>
                <a:spcPts val="130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Customize for different devices</a:t>
            </a:r>
          </a:p>
          <a:p>
            <a:pPr marL="127000" marR="0" lvl="0" indent="-127000" algn="l" rtl="0">
              <a:lnSpc>
                <a:spcPct val="100000"/>
              </a:lnSpc>
              <a:spcBef>
                <a:spcPts val="1300"/>
              </a:spcBef>
              <a:spcAft>
                <a:spcPts val="0"/>
              </a:spcAft>
              <a:buClr>
                <a:schemeClr val="dk2"/>
              </a:buClr>
              <a:buSzPct val="77777"/>
              <a:buFont typeface="Arial"/>
              <a:buChar char="•"/>
            </a:pPr>
            <a:r>
              <a:rPr lang="en" sz="1800" b="0" i="0" u="none" strike="noStrike" cap="none">
                <a:solidFill>
                  <a:srgbClr val="7F7F7F"/>
                </a:solidFill>
                <a:latin typeface="Arial"/>
                <a:ea typeface="Arial"/>
                <a:cs typeface="Arial"/>
                <a:sym typeface="Arial"/>
              </a:rPr>
              <a:t>Leverage other web technologies</a:t>
            </a:r>
          </a:p>
          <a:p>
            <a:pPr marL="127000" marR="0" lvl="0" indent="-127000" algn="l" rtl="0">
              <a:lnSpc>
                <a:spcPct val="100000"/>
              </a:lnSpc>
              <a:spcBef>
                <a:spcPts val="1300"/>
              </a:spcBef>
              <a:spcAft>
                <a:spcPts val="0"/>
              </a:spcAft>
              <a:buClr>
                <a:schemeClr val="dk2"/>
              </a:buClr>
              <a:buSzPct val="25000"/>
              <a:buFont typeface="Arial"/>
              <a:buNone/>
            </a:pPr>
            <a:endParaRPr sz="1800" b="0" i="0" u="none" strike="noStrike" cap="none">
              <a:solidFill>
                <a:srgbClr val="7F7F7F"/>
              </a:solidFill>
              <a:latin typeface="Arial"/>
              <a:ea typeface="Arial"/>
              <a:cs typeface="Arial"/>
              <a:sym typeface="Arial"/>
            </a:endParaRPr>
          </a:p>
          <a:p>
            <a:pPr marL="127000" marR="0" lvl="0" indent="-127000" algn="l" rtl="0">
              <a:lnSpc>
                <a:spcPct val="100000"/>
              </a:lnSpc>
              <a:spcBef>
                <a:spcPts val="1300"/>
              </a:spcBef>
              <a:spcAft>
                <a:spcPts val="0"/>
              </a:spcAft>
              <a:buClr>
                <a:schemeClr val="dk2"/>
              </a:buClr>
              <a:buSzPct val="25000"/>
              <a:buFont typeface="Arial"/>
              <a:buNone/>
            </a:pPr>
            <a:endParaRPr sz="1800" b="0" i="0" u="none" strike="noStrike" cap="none">
              <a:solidFill>
                <a:srgbClr val="7F7F7F"/>
              </a:solidFill>
              <a:latin typeface="Arial"/>
              <a:ea typeface="Arial"/>
              <a:cs typeface="Arial"/>
              <a:sym typeface="Arial"/>
            </a:endParaRPr>
          </a:p>
          <a:p>
            <a:pPr marL="127000" marR="0" lvl="0" indent="-127000" algn="l" rtl="0">
              <a:lnSpc>
                <a:spcPct val="100000"/>
              </a:lnSpc>
              <a:spcBef>
                <a:spcPts val="1300"/>
              </a:spcBef>
              <a:spcAft>
                <a:spcPts val="0"/>
              </a:spcAft>
              <a:buClr>
                <a:schemeClr val="dk2"/>
              </a:buClr>
              <a:buSzPct val="25000"/>
              <a:buFont typeface="Arial"/>
              <a:buNone/>
            </a:pPr>
            <a:endParaRPr sz="1800" b="0" i="0" u="none" strike="noStrike" cap="none">
              <a:solidFill>
                <a:srgbClr val="7F7F7F"/>
              </a:solidFill>
              <a:latin typeface="Arial"/>
              <a:ea typeface="Arial"/>
              <a:cs typeface="Arial"/>
              <a:sym typeface="Arial"/>
            </a:endParaRPr>
          </a:p>
        </p:txBody>
      </p:sp>
      <p:sp>
        <p:nvSpPr>
          <p:cNvPr id="2309" name="Shape 2309"/>
          <p:cNvSpPr/>
          <p:nvPr/>
        </p:nvSpPr>
        <p:spPr>
          <a:xfrm rot="-5400000">
            <a:off x="2790996" y="2035401"/>
            <a:ext cx="3657599" cy="361723"/>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D8D8D8"/>
              </a:buClr>
              <a:buSzPct val="25000"/>
              <a:buFont typeface="Arial"/>
              <a:buNone/>
            </a:pPr>
            <a:r>
              <a:rPr lang="en" sz="2100" b="0" i="0" u="none" strike="noStrike" cap="none">
                <a:solidFill>
                  <a:srgbClr val="D8D8D8"/>
                </a:solidFill>
                <a:latin typeface="Arial"/>
                <a:ea typeface="Arial"/>
                <a:cs typeface="Arial"/>
                <a:sym typeface="Arial"/>
              </a:rPr>
              <a:t>Application Developers</a:t>
            </a:r>
          </a:p>
        </p:txBody>
      </p:sp>
      <p:grpSp>
        <p:nvGrpSpPr>
          <p:cNvPr id="2310" name="Shape 2310"/>
          <p:cNvGrpSpPr/>
          <p:nvPr/>
        </p:nvGrpSpPr>
        <p:grpSpPr>
          <a:xfrm>
            <a:off x="3229321" y="4057719"/>
            <a:ext cx="637675" cy="615708"/>
            <a:chOff x="4304641" y="5274673"/>
            <a:chExt cx="850012" cy="820945"/>
          </a:xfrm>
        </p:grpSpPr>
        <p:grpSp>
          <p:nvGrpSpPr>
            <p:cNvPr id="2311" name="Shape 2311"/>
            <p:cNvGrpSpPr/>
            <p:nvPr/>
          </p:nvGrpSpPr>
          <p:grpSpPr>
            <a:xfrm>
              <a:off x="4304641" y="5274673"/>
              <a:ext cx="850012" cy="820945"/>
              <a:chOff x="0" y="0"/>
              <a:chExt cx="1011" cy="999"/>
            </a:xfrm>
          </p:grpSpPr>
          <p:sp>
            <p:nvSpPr>
              <p:cNvPr id="2312" name="Shape 2312"/>
              <p:cNvSpPr/>
              <p:nvPr/>
            </p:nvSpPr>
            <p:spPr>
              <a:xfrm>
                <a:off x="0" y="0"/>
                <a:ext cx="1011" cy="999"/>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sp>
            <p:nvSpPr>
              <p:cNvPr id="2313" name="Shape 2313"/>
              <p:cNvSpPr/>
              <p:nvPr/>
            </p:nvSpPr>
            <p:spPr>
              <a:xfrm>
                <a:off x="43" y="523"/>
                <a:ext cx="945" cy="471"/>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Visualforce</a:t>
                </a:r>
              </a:p>
            </p:txBody>
          </p:sp>
        </p:grpSp>
        <p:pic>
          <p:nvPicPr>
            <p:cNvPr id="2314" name="Shape 23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22812" y="5410200"/>
              <a:ext cx="278018" cy="235611"/>
            </a:xfrm>
            <a:prstGeom prst="rect">
              <a:avLst/>
            </a:prstGeom>
            <a:noFill/>
            <a:ln>
              <a:noFill/>
            </a:ln>
          </p:spPr>
        </p:pic>
        <p:pic>
          <p:nvPicPr>
            <p:cNvPr id="2315" name="Shape 231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444750" y="5379964"/>
              <a:ext cx="196544" cy="351365"/>
            </a:xfrm>
            <a:prstGeom prst="rect">
              <a:avLst/>
            </a:prstGeom>
            <a:noFill/>
            <a:ln>
              <a:noFill/>
            </a:ln>
          </p:spPr>
        </p:pic>
      </p:grpSp>
      <p:pic>
        <p:nvPicPr>
          <p:cNvPr id="2330" name="Shape 233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307645" y="1714499"/>
            <a:ext cx="3746714" cy="1682751"/>
          </a:xfrm>
          <a:prstGeom prst="rect">
            <a:avLst/>
          </a:prstGeom>
          <a:noFill/>
          <a:ln>
            <a:noFill/>
          </a:ln>
        </p:spPr>
      </p:pic>
      <p:sp>
        <p:nvSpPr>
          <p:cNvPr id="2331" name="Shape 2331"/>
          <p:cNvSpPr txBox="1"/>
          <p:nvPr/>
        </p:nvSpPr>
        <p:spPr>
          <a:xfrm>
            <a:off x="5377889" y="1322916"/>
            <a:ext cx="3557027" cy="28575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3F3F3F"/>
              </a:buClr>
              <a:buSzPct val="25000"/>
              <a:buFont typeface="Arial"/>
              <a:buNone/>
            </a:pPr>
            <a:r>
              <a:rPr lang="en" sz="1400" b="0" i="0" u="none" strike="noStrike" cap="none">
                <a:solidFill>
                  <a:srgbClr val="3F3F3F"/>
                </a:solidFill>
                <a:latin typeface="Arial"/>
                <a:ea typeface="Arial"/>
                <a:cs typeface="Arial"/>
                <a:sym typeface="Arial"/>
              </a:rPr>
              <a:t>What can you do with Visualforce?</a:t>
            </a:r>
          </a:p>
        </p:txBody>
      </p:sp>
      <p:pic>
        <p:nvPicPr>
          <p:cNvPr id="29" name="Shape 920"/>
          <p:cNvPicPr preferRelativeResize="0">
            <a:picLocks noChangeAspect="1"/>
          </p:cNvPicPr>
          <p:nvPr/>
        </p:nvPicPr>
        <p:blipFill rotWithShape="1">
          <a:blip r:embed="rId8" cstate="email">
            <a:alphaModFix/>
            <a:extLst>
              <a:ext uri="{28A0092B-C50C-407E-A947-70E740481C1C}">
                <a14:useLocalDpi xmlns:a14="http://schemas.microsoft.com/office/drawing/2010/main"/>
              </a:ext>
            </a:extLst>
          </a:blip>
          <a:srcRect/>
          <a:stretch/>
        </p:blipFill>
        <p:spPr>
          <a:xfrm>
            <a:off x="6756954" y="4766367"/>
            <a:ext cx="1032857" cy="338328"/>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37" name="Shape 2337"/>
          <p:cNvSpPr txBox="1">
            <a:spLocks noGrp="1"/>
          </p:cNvSpPr>
          <p:nvPr>
            <p:ph type="title"/>
          </p:nvPr>
        </p:nvSpPr>
        <p:spPr>
          <a:xfrm>
            <a:off x="268521" y="4769"/>
            <a:ext cx="8696839"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Visualforce Markup</a:t>
            </a:r>
          </a:p>
        </p:txBody>
      </p:sp>
      <p:sp>
        <p:nvSpPr>
          <p:cNvPr id="2338" name="Shape 2338"/>
          <p:cNvSpPr txBox="1">
            <a:spLocks noGrp="1"/>
          </p:cNvSpPr>
          <p:nvPr>
            <p:ph type="body" idx="4294967295"/>
          </p:nvPr>
        </p:nvSpPr>
        <p:spPr>
          <a:xfrm>
            <a:off x="249767" y="985837"/>
            <a:ext cx="3959162" cy="3854053"/>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1800" b="0" i="0" u="none" strike="noStrike" cap="none">
                <a:solidFill>
                  <a:srgbClr val="009CDB"/>
                </a:solidFill>
                <a:latin typeface="Arial"/>
                <a:ea typeface="Arial"/>
                <a:cs typeface="Arial"/>
                <a:sym typeface="Arial"/>
              </a:rPr>
              <a:t>Visualforce tags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80+ standard components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Custom components</a:t>
            </a:r>
          </a:p>
          <a:p>
            <a:pPr marL="127000" marR="0" lvl="0" indent="-127000" algn="l" rtl="0">
              <a:lnSpc>
                <a:spcPct val="100000"/>
              </a:lnSpc>
              <a:spcBef>
                <a:spcPts val="400"/>
              </a:spcBef>
              <a:spcAft>
                <a:spcPts val="0"/>
              </a:spcAft>
              <a:buClr>
                <a:schemeClr val="dk2"/>
              </a:buClr>
              <a:buSzPct val="77777"/>
              <a:buFont typeface="Arial"/>
              <a:buChar char="•"/>
            </a:pPr>
            <a:r>
              <a:rPr lang="en" sz="1800" b="0" i="0" u="none" strike="noStrike" cap="none">
                <a:solidFill>
                  <a:srgbClr val="009CDB"/>
                </a:solidFill>
                <a:latin typeface="Arial"/>
                <a:ea typeface="Arial"/>
                <a:cs typeface="Arial"/>
                <a:sym typeface="Arial"/>
              </a:rPr>
              <a:t>Include standard web technology</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CSS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Javascript (jquery, extJs etc)</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HTML</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Flash</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7F7F7F"/>
                </a:solidFill>
                <a:latin typeface="Arial"/>
                <a:ea typeface="Arial"/>
                <a:cs typeface="Arial"/>
                <a:sym typeface="Arial"/>
              </a:rPr>
              <a:t>Or any other web-enabled code</a:t>
            </a:r>
          </a:p>
        </p:txBody>
      </p:sp>
      <p:pic>
        <p:nvPicPr>
          <p:cNvPr id="2339" name="Shape 2339" descr="tmpag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223185" y="483690"/>
            <a:ext cx="4836397" cy="4263417"/>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46"/>
        <p:cNvGrpSpPr/>
        <p:nvPr/>
      </p:nvGrpSpPr>
      <p:grpSpPr>
        <a:xfrm>
          <a:off x="0" y="0"/>
          <a:ext cx="0" cy="0"/>
          <a:chOff x="0" y="0"/>
          <a:chExt cx="0" cy="0"/>
        </a:xfrm>
      </p:grpSpPr>
      <p:sp>
        <p:nvSpPr>
          <p:cNvPr id="2347" name="Shape 2347"/>
          <p:cNvSpPr txBox="1">
            <a:spLocks noGrp="1"/>
          </p:cNvSpPr>
          <p:nvPr>
            <p:ph type="title"/>
          </p:nvPr>
        </p:nvSpPr>
        <p:spPr>
          <a:xfrm>
            <a:off x="267960" y="3935979"/>
            <a:ext cx="8608079" cy="6858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Example UI</a:t>
            </a:r>
          </a:p>
        </p:txBody>
      </p:sp>
      <p:pic>
        <p:nvPicPr>
          <p:cNvPr id="2348" name="Shape 234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53056" y="533399"/>
            <a:ext cx="5535465" cy="3526905"/>
          </a:xfrm>
          <a:prstGeom prst="rect">
            <a:avLst/>
          </a:prstGeom>
          <a:noFill/>
          <a:ln>
            <a:noFill/>
          </a:ln>
        </p:spPr>
      </p:pic>
      <p:grpSp>
        <p:nvGrpSpPr>
          <p:cNvPr id="2349" name="Shape 2349"/>
          <p:cNvGrpSpPr/>
          <p:nvPr/>
        </p:nvGrpSpPr>
        <p:grpSpPr>
          <a:xfrm>
            <a:off x="1077890" y="276224"/>
            <a:ext cx="6958286" cy="5164439"/>
            <a:chOff x="4226769" y="476312"/>
            <a:chExt cx="8548574" cy="6346404"/>
          </a:xfrm>
        </p:grpSpPr>
        <p:pic>
          <p:nvPicPr>
            <p:cNvPr id="2350" name="Shape 235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226769" y="5811876"/>
              <a:ext cx="8548574" cy="1010839"/>
            </a:xfrm>
            <a:prstGeom prst="rect">
              <a:avLst/>
            </a:prstGeom>
            <a:noFill/>
            <a:ln>
              <a:noFill/>
            </a:ln>
          </p:spPr>
        </p:pic>
        <p:pic>
          <p:nvPicPr>
            <p:cNvPr id="2351" name="Shape 235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31453" y="476312"/>
              <a:ext cx="7457370" cy="5813930"/>
            </a:xfrm>
            <a:prstGeom prst="rect">
              <a:avLst/>
            </a:prstGeom>
            <a:noFill/>
            <a:ln>
              <a:noFill/>
            </a:ln>
          </p:spPr>
        </p:pic>
      </p:grpSp>
      <p:sp>
        <p:nvSpPr>
          <p:cNvPr id="2352" name="Shape 2352"/>
          <p:cNvSpPr txBox="1"/>
          <p:nvPr/>
        </p:nvSpPr>
        <p:spPr>
          <a:xfrm>
            <a:off x="252478" y="419236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1400" b="0" i="0" u="none" strike="noStrike" cap="none">
                <a:solidFill>
                  <a:schemeClr val="dk2"/>
                </a:solidFill>
                <a:latin typeface="Arial"/>
                <a:ea typeface="Arial"/>
                <a:cs typeface="Arial"/>
                <a:sym typeface="Arial"/>
              </a:rPr>
              <a:t>State of Colorado PEAK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9"/>
        <p:cNvGrpSpPr/>
        <p:nvPr/>
      </p:nvGrpSpPr>
      <p:grpSpPr>
        <a:xfrm>
          <a:off x="0" y="0"/>
          <a:ext cx="0" cy="0"/>
          <a:chOff x="0" y="0"/>
          <a:chExt cx="0" cy="0"/>
        </a:xfrm>
      </p:grpSpPr>
      <p:sp>
        <p:nvSpPr>
          <p:cNvPr id="2360" name="Shape 2360"/>
          <p:cNvSpPr txBox="1">
            <a:spLocks noGrp="1"/>
          </p:cNvSpPr>
          <p:nvPr>
            <p:ph type="title"/>
          </p:nvPr>
        </p:nvSpPr>
        <p:spPr>
          <a:xfrm>
            <a:off x="267960" y="3913679"/>
            <a:ext cx="8608079" cy="68580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Example UI</a:t>
            </a:r>
          </a:p>
        </p:txBody>
      </p:sp>
      <p:sp>
        <p:nvSpPr>
          <p:cNvPr id="2361" name="Shape 2361"/>
          <p:cNvSpPr txBox="1"/>
          <p:nvPr/>
        </p:nvSpPr>
        <p:spPr>
          <a:xfrm>
            <a:off x="252548" y="4105436"/>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1400" b="0" i="0" u="none" strike="noStrike" cap="none">
                <a:solidFill>
                  <a:schemeClr val="dk2"/>
                </a:solidFill>
                <a:latin typeface="Arial"/>
                <a:ea typeface="Arial"/>
                <a:cs typeface="Arial"/>
                <a:sym typeface="Arial"/>
              </a:rPr>
              <a:t>https://</a:t>
            </a:r>
            <a:r>
              <a:rPr lang="en" sz="1400" b="0" i="0" u="none" strike="noStrike" cap="none" dirty="0" err="1">
                <a:solidFill>
                  <a:schemeClr val="dk2"/>
                </a:solidFill>
                <a:latin typeface="Arial"/>
                <a:ea typeface="Arial"/>
                <a:cs typeface="Arial"/>
                <a:sym typeface="Arial"/>
              </a:rPr>
              <a:t>veterans.force.com</a:t>
            </a:r>
            <a:r>
              <a:rPr lang="en" sz="1400" b="0" i="0" u="none" strike="noStrike" cap="none" dirty="0">
                <a:solidFill>
                  <a:schemeClr val="dk2"/>
                </a:solidFill>
                <a:latin typeface="Arial"/>
                <a:ea typeface="Arial"/>
                <a:cs typeface="Arial"/>
                <a:sym typeface="Arial"/>
              </a:rPr>
              <a:t>/</a:t>
            </a:r>
          </a:p>
        </p:txBody>
      </p:sp>
      <p:pic>
        <p:nvPicPr>
          <p:cNvPr id="2362" name="Shape 236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19617" y="494118"/>
            <a:ext cx="5454651" cy="3370699"/>
          </a:xfrm>
          <a:prstGeom prst="rect">
            <a:avLst/>
          </a:prstGeom>
          <a:noFill/>
          <a:ln>
            <a:noFill/>
          </a:ln>
        </p:spPr>
      </p:pic>
      <p:grpSp>
        <p:nvGrpSpPr>
          <p:cNvPr id="2363" name="Shape 2363"/>
          <p:cNvGrpSpPr/>
          <p:nvPr/>
        </p:nvGrpSpPr>
        <p:grpSpPr>
          <a:xfrm>
            <a:off x="1192220" y="223259"/>
            <a:ext cx="6958286" cy="5142136"/>
            <a:chOff x="4226769" y="503718"/>
            <a:chExt cx="8548574" cy="6318997"/>
          </a:xfrm>
        </p:grpSpPr>
        <p:pic>
          <p:nvPicPr>
            <p:cNvPr id="2364" name="Shape 236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226769" y="5811876"/>
              <a:ext cx="8548574" cy="1010839"/>
            </a:xfrm>
            <a:prstGeom prst="rect">
              <a:avLst/>
            </a:prstGeom>
            <a:noFill/>
            <a:ln>
              <a:noFill/>
            </a:ln>
          </p:spPr>
        </p:pic>
        <p:pic>
          <p:nvPicPr>
            <p:cNvPr id="2365" name="Shape 236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31453" y="503718"/>
              <a:ext cx="7457370" cy="5813930"/>
            </a:xfrm>
            <a:prstGeom prst="rect">
              <a:avLst/>
            </a:prstGeom>
            <a:noFill/>
            <a:ln>
              <a:noFill/>
            </a:ln>
          </p:spPr>
        </p:pic>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pic>
        <p:nvPicPr>
          <p:cNvPr id="2370" name="Shape 237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3999" cy="5143500"/>
          </a:xfrm>
          <a:prstGeom prst="rect">
            <a:avLst/>
          </a:prstGeom>
          <a:noFill/>
          <a:ln>
            <a:noFill/>
          </a:ln>
        </p:spPr>
      </p:pic>
      <p:pic>
        <p:nvPicPr>
          <p:cNvPr id="2371" name="Shape 237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349127" y="1679172"/>
            <a:ext cx="1126930" cy="1126930"/>
          </a:xfrm>
          <a:prstGeom prst="rect">
            <a:avLst/>
          </a:prstGeom>
          <a:noFill/>
          <a:ln>
            <a:noFill/>
          </a:ln>
        </p:spPr>
      </p:pic>
      <p:sp>
        <p:nvSpPr>
          <p:cNvPr id="2372" name="Shape 2372"/>
          <p:cNvSpPr/>
          <p:nvPr/>
        </p:nvSpPr>
        <p:spPr>
          <a:xfrm>
            <a:off x="0" y="0"/>
            <a:ext cx="5632399" cy="5156894"/>
          </a:xfrm>
          <a:custGeom>
            <a:avLst/>
            <a:gdLst/>
            <a:ahLst/>
            <a:cxnLst/>
            <a:rect l="0" t="0" r="0" b="0"/>
            <a:pathLst>
              <a:path w="120000" h="120000" extrusionOk="0">
                <a:moveTo>
                  <a:pt x="0" y="83"/>
                </a:moveTo>
                <a:lnTo>
                  <a:pt x="120000" y="0"/>
                </a:lnTo>
                <a:lnTo>
                  <a:pt x="90233" y="119961"/>
                </a:lnTo>
                <a:lnTo>
                  <a:pt x="50" y="120000"/>
                </a:lnTo>
                <a:lnTo>
                  <a:pt x="0" y="83"/>
                </a:lnTo>
                <a:close/>
              </a:path>
            </a:pathLst>
          </a:custGeom>
          <a:gradFill>
            <a:gsLst>
              <a:gs pos="0">
                <a:srgbClr val="013E84">
                  <a:alpha val="89411"/>
                </a:srgbClr>
              </a:gs>
              <a:gs pos="100000">
                <a:srgbClr val="209DDC">
                  <a:alpha val="89411"/>
                </a:srgbClr>
              </a:gs>
            </a:gsLst>
            <a:lin ang="0" scaled="0"/>
          </a:gradFill>
          <a:ln>
            <a:noFill/>
          </a:ln>
          <a:effectLst>
            <a:outerShdw blurRad="508000" dist="12700" algn="ctr" rotWithShape="0">
              <a:srgbClr val="000000">
                <a:alpha val="20000"/>
              </a:srgbClr>
            </a:outerShdw>
          </a:effectLst>
        </p:spPr>
        <p:txBody>
          <a:bodyPr lIns="0" tIns="0" rIns="0" bIns="0" anchor="ctr" anchorCtr="0">
            <a:noAutofit/>
          </a:bodyPr>
          <a:lstStyle/>
          <a:p>
            <a:pPr marL="25400" marR="0" lvl="0" indent="0" algn="ctr" rtl="0">
              <a:lnSpc>
                <a:spcPct val="95000"/>
              </a:lnSpc>
              <a:spcBef>
                <a:spcPts val="0"/>
              </a:spcBef>
              <a:spcAft>
                <a:spcPts val="0"/>
              </a:spcAft>
              <a:buClr>
                <a:srgbClr val="000000"/>
              </a:buClr>
              <a:buFont typeface="Arial"/>
              <a:buNone/>
            </a:pPr>
            <a:endParaRPr sz="1500" b="0" i="0" u="none" strike="noStrike" cap="none">
              <a:solidFill>
                <a:srgbClr val="0098E3"/>
              </a:solidFill>
              <a:latin typeface="Arial"/>
              <a:ea typeface="Arial"/>
              <a:cs typeface="Arial"/>
              <a:sym typeface="Arial"/>
            </a:endParaRPr>
          </a:p>
        </p:txBody>
      </p:sp>
      <p:sp>
        <p:nvSpPr>
          <p:cNvPr id="2373" name="Shape 2373"/>
          <p:cNvSpPr txBox="1">
            <a:spLocks noGrp="1"/>
          </p:cNvSpPr>
          <p:nvPr>
            <p:ph type="ctrTitle"/>
          </p:nvPr>
        </p:nvSpPr>
        <p:spPr>
          <a:xfrm>
            <a:off x="322309" y="2385360"/>
            <a:ext cx="5586631" cy="1712006"/>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Customize a User Interface</a:t>
            </a:r>
          </a:p>
        </p:txBody>
      </p:sp>
      <p:pic>
        <p:nvPicPr>
          <p:cNvPr id="2374" name="Shape 2374" descr="PublicSectorDevWorkshopLogoMain.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27468" y="604673"/>
            <a:ext cx="3921070" cy="117601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Shape 2379"/>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a:solidFill>
                  <a:schemeClr val="dk2"/>
                </a:solidFill>
                <a:latin typeface="+mj-lt"/>
                <a:ea typeface="Montserrat"/>
                <a:cs typeface="Montserrat"/>
                <a:sym typeface="Montserrat"/>
              </a:rPr>
              <a:t>Overview: </a:t>
            </a:r>
            <a:r>
              <a:rPr lang="en" sz="2500" b="0" i="0" u="none" strike="noStrike" cap="none">
                <a:solidFill>
                  <a:schemeClr val="dk2"/>
                </a:solidFill>
                <a:latin typeface="+mj-lt"/>
                <a:sym typeface="Arial"/>
              </a:rPr>
              <a:t>Customize a User Interface</a:t>
            </a:r>
          </a:p>
        </p:txBody>
      </p:sp>
      <p:sp>
        <p:nvSpPr>
          <p:cNvPr id="2380" name="Shape 2380"/>
          <p:cNvSpPr txBox="1"/>
          <p:nvPr/>
        </p:nvSpPr>
        <p:spPr>
          <a:xfrm>
            <a:off x="0" y="3889092"/>
            <a:ext cx="9143999" cy="484723"/>
          </a:xfrm>
          <a:prstGeom prst="rect">
            <a:avLst/>
          </a:prstGeom>
          <a:noFill/>
          <a:ln>
            <a:noFill/>
          </a:ln>
        </p:spPr>
        <p:txBody>
          <a:bodyPr lIns="68550" tIns="34275" rIns="68550" bIns="34275" anchor="t" anchorCtr="0">
            <a:noAutofit/>
          </a:bodyPr>
          <a:lstStyle/>
          <a:p>
            <a:pPr marL="0" marR="0" lvl="0" indent="0" algn="ctr" rtl="0">
              <a:lnSpc>
                <a:spcPct val="100000"/>
              </a:lnSpc>
              <a:spcBef>
                <a:spcPts val="0"/>
              </a:spcBef>
              <a:spcAft>
                <a:spcPts val="0"/>
              </a:spcAft>
              <a:buClr>
                <a:schemeClr val="lt1"/>
              </a:buClr>
              <a:buSzPct val="25000"/>
              <a:buFont typeface="Open Sans"/>
              <a:buNone/>
            </a:pPr>
            <a:r>
              <a:rPr lang="en" sz="2100" b="0" i="0" u="none" strike="noStrike" cap="none">
                <a:solidFill>
                  <a:schemeClr val="lt1"/>
                </a:solidFill>
                <a:latin typeface="Open Sans"/>
                <a:ea typeface="Open Sans"/>
                <a:cs typeface="Open Sans"/>
                <a:sym typeface="Open Sans"/>
              </a:rPr>
              <a:t>PAGES:  </a:t>
            </a:r>
            <a:r>
              <a:rPr lang="en" sz="2700" b="1" i="0" u="none" strike="noStrike" cap="none">
                <a:solidFill>
                  <a:schemeClr val="lt1"/>
                </a:solidFill>
                <a:latin typeface="Open Sans"/>
                <a:ea typeface="Open Sans"/>
                <a:cs typeface="Open Sans"/>
                <a:sym typeface="Open Sans"/>
              </a:rPr>
              <a:t>30-47       </a:t>
            </a:r>
            <a:r>
              <a:rPr lang="en" sz="2100" b="0" i="0" u="none" strike="noStrike" cap="none">
                <a:solidFill>
                  <a:schemeClr val="lt1"/>
                </a:solidFill>
                <a:latin typeface="Open Sans"/>
                <a:ea typeface="Open Sans"/>
                <a:cs typeface="Open Sans"/>
                <a:sym typeface="Open Sans"/>
              </a:rPr>
              <a:t> TIME: </a:t>
            </a:r>
            <a:r>
              <a:rPr lang="en" sz="2700" b="1" i="0" u="none" strike="noStrike" cap="none">
                <a:solidFill>
                  <a:schemeClr val="lt1"/>
                </a:solidFill>
                <a:latin typeface="Open Sans"/>
                <a:ea typeface="Open Sans"/>
                <a:cs typeface="Open Sans"/>
                <a:sym typeface="Open Sans"/>
              </a:rPr>
              <a:t>Done by 1pm</a:t>
            </a:r>
          </a:p>
        </p:txBody>
      </p:sp>
      <p:sp>
        <p:nvSpPr>
          <p:cNvPr id="2381" name="Shape 2381"/>
          <p:cNvSpPr txBox="1"/>
          <p:nvPr/>
        </p:nvSpPr>
        <p:spPr>
          <a:xfrm>
            <a:off x="1159631" y="968239"/>
            <a:ext cx="3196659" cy="1315744"/>
          </a:xfrm>
          <a:prstGeom prst="rect">
            <a:avLst/>
          </a:prstGeom>
          <a:noFill/>
          <a:ln>
            <a:noFill/>
          </a:ln>
        </p:spPr>
        <p:txBody>
          <a:bodyPr lIns="68575" tIns="34275" rIns="68575" bIns="34275" anchor="t" anchorCtr="0">
            <a:noAutofit/>
          </a:bodyPr>
          <a:lstStyle/>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Create Views of Data</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Modify a Page Layout</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Enable Social Collaboration</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Shape 2386"/>
          <p:cNvSpPr txBox="1">
            <a:spLocks noGrp="1"/>
          </p:cNvSpPr>
          <p:nvPr>
            <p:ph type="title"/>
          </p:nvPr>
        </p:nvSpPr>
        <p:spPr>
          <a:xfrm>
            <a:off x="268521" y="45110"/>
            <a:ext cx="8608358" cy="640689"/>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Create Views</a:t>
            </a:r>
          </a:p>
        </p:txBody>
      </p:sp>
      <p:sp>
        <p:nvSpPr>
          <p:cNvPr id="2387" name="Shape 2387"/>
          <p:cNvSpPr txBox="1">
            <a:spLocks noGrp="1"/>
          </p:cNvSpPr>
          <p:nvPr>
            <p:ph type="body" idx="1"/>
          </p:nvPr>
        </p:nvSpPr>
        <p:spPr>
          <a:xfrm>
            <a:off x="268520" y="748206"/>
            <a:ext cx="8608359"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Create list views for frequently performed searches / queries</a:t>
            </a:r>
          </a:p>
          <a:p>
            <a:pPr marL="0" marR="0" lvl="0" indent="0" algn="l" rtl="0">
              <a:lnSpc>
                <a:spcPct val="100000"/>
              </a:lnSpc>
              <a:spcBef>
                <a:spcPts val="400"/>
              </a:spcBef>
              <a:spcAft>
                <a:spcPts val="0"/>
              </a:spcAft>
              <a:buClr>
                <a:schemeClr val="dk2"/>
              </a:buClr>
              <a:buSzPct val="25000"/>
              <a:buFont typeface="Arial"/>
              <a:buNone/>
            </a:pPr>
            <a:endParaRPr sz="1800" b="0" i="0" u="none" strike="noStrike" cap="none">
              <a:solidFill>
                <a:srgbClr val="3F3F3F"/>
              </a:solidFill>
              <a:latin typeface="Arial"/>
              <a:ea typeface="Arial"/>
              <a:cs typeface="Arial"/>
              <a:sym typeface="Arial"/>
            </a:endParaRPr>
          </a:p>
        </p:txBody>
      </p:sp>
      <p:sp>
        <p:nvSpPr>
          <p:cNvPr id="2388" name="Shape 2388"/>
          <p:cNvSpPr txBox="1">
            <a:spLocks noGrp="1"/>
          </p:cNvSpPr>
          <p:nvPr>
            <p:ph type="body" idx="2"/>
          </p:nvPr>
        </p:nvSpPr>
        <p:spPr>
          <a:xfrm>
            <a:off x="268520" y="1284194"/>
            <a:ext cx="8608359" cy="3355670"/>
          </a:xfrm>
          <a:prstGeom prst="rect">
            <a:avLst/>
          </a:prstGeom>
          <a:noFill/>
          <a:ln>
            <a:noFill/>
          </a:ln>
        </p:spPr>
        <p:txBody>
          <a:bodyPr lIns="0" tIns="0" rIns="0" bIns="0" anchor="t" anchorCtr="0">
            <a:noAutofit/>
          </a:bodyPr>
          <a:lstStyle/>
          <a:p>
            <a:pPr marL="127000" marR="0" lvl="0" indent="-120650" algn="l" rtl="0">
              <a:lnSpc>
                <a:spcPct val="100000"/>
              </a:lnSpc>
              <a:spcBef>
                <a:spcPts val="0"/>
              </a:spcBef>
              <a:spcAft>
                <a:spcPts val="0"/>
              </a:spcAft>
              <a:buClr>
                <a:schemeClr val="dk2"/>
              </a:buClr>
              <a:buSzPct val="76470"/>
              <a:buFont typeface="Arial"/>
              <a:buChar char="•"/>
            </a:pPr>
            <a:r>
              <a:rPr lang="en" sz="1700" b="0" i="0" u="none" strike="noStrike" cap="none">
                <a:solidFill>
                  <a:srgbClr val="3F3F3F"/>
                </a:solidFill>
                <a:latin typeface="Arial"/>
                <a:ea typeface="Arial"/>
                <a:cs typeface="Arial"/>
                <a:sym typeface="Arial"/>
              </a:rPr>
              <a:t>Save list views for future use</a:t>
            </a:r>
          </a:p>
          <a:p>
            <a:pPr marL="127000" marR="0" lvl="0" indent="-120650" algn="l" rtl="0">
              <a:lnSpc>
                <a:spcPct val="100000"/>
              </a:lnSpc>
              <a:spcBef>
                <a:spcPts val="300"/>
              </a:spcBef>
              <a:spcAft>
                <a:spcPts val="0"/>
              </a:spcAft>
              <a:buClr>
                <a:schemeClr val="dk2"/>
              </a:buClr>
              <a:buSzPct val="76470"/>
              <a:buFont typeface="Arial"/>
              <a:buChar char="•"/>
            </a:pPr>
            <a:r>
              <a:rPr lang="en" sz="1700" b="0" i="0" u="none" strike="noStrike" cap="none">
                <a:solidFill>
                  <a:srgbClr val="3F3F3F"/>
                </a:solidFill>
                <a:latin typeface="Arial"/>
                <a:ea typeface="Arial"/>
                <a:cs typeface="Arial"/>
                <a:sym typeface="Arial"/>
              </a:rPr>
              <a:t>Filter on specific field or combinations of fields</a:t>
            </a:r>
          </a:p>
          <a:p>
            <a:pPr marL="127000" marR="0" lvl="0" indent="-120650" algn="l" rtl="0">
              <a:lnSpc>
                <a:spcPct val="100000"/>
              </a:lnSpc>
              <a:spcBef>
                <a:spcPts val="300"/>
              </a:spcBef>
              <a:spcAft>
                <a:spcPts val="0"/>
              </a:spcAft>
              <a:buClr>
                <a:schemeClr val="dk2"/>
              </a:buClr>
              <a:buSzPct val="76470"/>
              <a:buFont typeface="Arial"/>
              <a:buChar char="•"/>
            </a:pPr>
            <a:r>
              <a:rPr lang="en" sz="1700" b="0" i="0" u="none" strike="noStrike" cap="none">
                <a:solidFill>
                  <a:srgbClr val="3F3F3F"/>
                </a:solidFill>
                <a:latin typeface="Arial"/>
                <a:ea typeface="Arial"/>
                <a:cs typeface="Arial"/>
                <a:sym typeface="Arial"/>
              </a:rPr>
              <a:t>Specify which groups of users have access to the view</a:t>
            </a:r>
          </a:p>
          <a:p>
            <a:pPr marL="127000" marR="0" lvl="0" indent="-120650" algn="l" rtl="0">
              <a:lnSpc>
                <a:spcPct val="100000"/>
              </a:lnSpc>
              <a:spcBef>
                <a:spcPts val="300"/>
              </a:spcBef>
              <a:spcAft>
                <a:spcPts val="0"/>
              </a:spcAft>
              <a:buClr>
                <a:schemeClr val="dk2"/>
              </a:buClr>
              <a:buSzPct val="76470"/>
              <a:buFont typeface="Arial"/>
              <a:buChar char="•"/>
            </a:pPr>
            <a:r>
              <a:rPr lang="en" sz="1700" b="0" i="0" u="none" strike="noStrike" cap="none">
                <a:solidFill>
                  <a:srgbClr val="3F3F3F"/>
                </a:solidFill>
                <a:latin typeface="Arial"/>
                <a:ea typeface="Arial"/>
                <a:cs typeface="Arial"/>
                <a:sym typeface="Arial"/>
              </a:rPr>
              <a:t>Follow records and view related Chatter posts</a:t>
            </a:r>
          </a:p>
        </p:txBody>
      </p:sp>
      <p:pic>
        <p:nvPicPr>
          <p:cNvPr id="2389" name="Shape 23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60099" y="2506133"/>
            <a:ext cx="8025200" cy="2391389"/>
          </a:xfrm>
          <a:prstGeom prst="rect">
            <a:avLst/>
          </a:prstGeom>
          <a:noFill/>
          <a:ln w="9525" cap="flat" cmpd="sng">
            <a:solidFill>
              <a:srgbClr val="BFBFBF"/>
            </a:solidFill>
            <a:prstDash val="solid"/>
            <a:round/>
            <a:headEnd type="none" w="med" len="med"/>
            <a:tailEnd type="none" w="med" len="med"/>
          </a:ln>
        </p:spPr>
      </p:pic>
      <p:sp>
        <p:nvSpPr>
          <p:cNvPr id="2390" name="Shape 2390"/>
          <p:cNvSpPr/>
          <p:nvPr/>
        </p:nvSpPr>
        <p:spPr>
          <a:xfrm>
            <a:off x="560099" y="2962030"/>
            <a:ext cx="1359007" cy="352669"/>
          </a:xfrm>
          <a:prstGeom prst="rect">
            <a:avLst/>
          </a:prstGeom>
          <a:noFill/>
          <a:ln w="38100" cap="flat" cmpd="sng">
            <a:solidFill>
              <a:srgbClr val="FF0000"/>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91" name="Shape 2391"/>
          <p:cNvSpPr/>
          <p:nvPr/>
        </p:nvSpPr>
        <p:spPr>
          <a:xfrm>
            <a:off x="7444384" y="3239615"/>
            <a:ext cx="305540" cy="246534"/>
          </a:xfrm>
          <a:prstGeom prst="rect">
            <a:avLst/>
          </a:prstGeom>
          <a:noFill/>
          <a:ln w="38100" cap="flat" cmpd="sng">
            <a:solidFill>
              <a:srgbClr val="FF0000"/>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392" name="Shape 2392"/>
          <p:cNvSpPr/>
          <p:nvPr/>
        </p:nvSpPr>
        <p:spPr>
          <a:xfrm>
            <a:off x="6815571" y="3639665"/>
            <a:ext cx="934354" cy="1257856"/>
          </a:xfrm>
          <a:prstGeom prst="rect">
            <a:avLst/>
          </a:prstGeom>
          <a:noFill/>
          <a:ln w="38100" cap="flat" cmpd="sng">
            <a:solidFill>
              <a:srgbClr val="FF0000"/>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pic>
        <p:nvPicPr>
          <p:cNvPr id="2397" name="Shape 239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90198" y="2986438"/>
            <a:ext cx="3486680" cy="2037929"/>
          </a:xfrm>
          <a:prstGeom prst="rect">
            <a:avLst/>
          </a:prstGeom>
          <a:noFill/>
          <a:ln w="9525" cap="flat" cmpd="sng">
            <a:solidFill>
              <a:srgbClr val="BFBFBF"/>
            </a:solidFill>
            <a:prstDash val="solid"/>
            <a:round/>
            <a:headEnd type="none" w="med" len="med"/>
            <a:tailEnd type="none" w="med" len="med"/>
          </a:ln>
        </p:spPr>
      </p:pic>
      <p:pic>
        <p:nvPicPr>
          <p:cNvPr id="2398" name="Shape 239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196898" y="264872"/>
            <a:ext cx="2070866" cy="2801030"/>
          </a:xfrm>
          <a:prstGeom prst="rect">
            <a:avLst/>
          </a:prstGeom>
          <a:noFill/>
          <a:ln w="9525" cap="flat" cmpd="sng">
            <a:solidFill>
              <a:srgbClr val="BFBFBF"/>
            </a:solidFill>
            <a:prstDash val="solid"/>
            <a:round/>
            <a:headEnd type="none" w="med" len="med"/>
            <a:tailEnd type="none" w="med" len="med"/>
          </a:ln>
          <a:effectLst>
            <a:outerShdw blurRad="50799" dist="50800" dir="5400000" algn="ctr" rotWithShape="0">
              <a:srgbClr val="BFBFBF"/>
            </a:outerShdw>
          </a:effectLst>
        </p:spPr>
      </p:pic>
      <p:pic>
        <p:nvPicPr>
          <p:cNvPr id="2399" name="Shape 23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68520" y="1665388"/>
            <a:ext cx="3664864" cy="1285245"/>
          </a:xfrm>
          <a:prstGeom prst="rect">
            <a:avLst/>
          </a:prstGeom>
          <a:noFill/>
          <a:ln w="9525" cap="flat" cmpd="sng">
            <a:solidFill>
              <a:srgbClr val="BFBFBF"/>
            </a:solidFill>
            <a:prstDash val="solid"/>
            <a:round/>
            <a:headEnd type="none" w="med" len="med"/>
            <a:tailEnd type="none" w="med" len="med"/>
          </a:ln>
        </p:spPr>
      </p:pic>
      <p:sp>
        <p:nvSpPr>
          <p:cNvPr id="2400" name="Shape 2400"/>
          <p:cNvSpPr txBox="1">
            <a:spLocks noGrp="1"/>
          </p:cNvSpPr>
          <p:nvPr>
            <p:ph type="title"/>
          </p:nvPr>
        </p:nvSpPr>
        <p:spPr>
          <a:xfrm>
            <a:off x="268521" y="45110"/>
            <a:ext cx="8608358" cy="640689"/>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Create Views</a:t>
            </a:r>
            <a:r>
              <a:rPr lang="en" sz="1400" b="1" i="0" u="none" strike="noStrike" cap="none">
                <a:solidFill>
                  <a:schemeClr val="dk2"/>
                </a:solidFill>
                <a:latin typeface="Arial"/>
                <a:ea typeface="Arial"/>
                <a:cs typeface="Arial"/>
                <a:sym typeface="Arial"/>
              </a:rPr>
              <a:t> (continued)</a:t>
            </a:r>
          </a:p>
        </p:txBody>
      </p:sp>
      <p:sp>
        <p:nvSpPr>
          <p:cNvPr id="2401" name="Shape 2401"/>
          <p:cNvSpPr txBox="1">
            <a:spLocks noGrp="1"/>
          </p:cNvSpPr>
          <p:nvPr>
            <p:ph type="body" idx="1"/>
          </p:nvPr>
        </p:nvSpPr>
        <p:spPr>
          <a:xfrm>
            <a:off x="268520" y="748206"/>
            <a:ext cx="8608359"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Creating a list view</a:t>
            </a:r>
          </a:p>
        </p:txBody>
      </p:sp>
      <p:sp>
        <p:nvSpPr>
          <p:cNvPr id="2402" name="Shape 2402"/>
          <p:cNvSpPr/>
          <p:nvPr/>
        </p:nvSpPr>
        <p:spPr>
          <a:xfrm>
            <a:off x="3657605" y="3817579"/>
            <a:ext cx="1574726" cy="868233"/>
          </a:xfrm>
          <a:prstGeom prst="wedgeRoundRectCallout">
            <a:avLst>
              <a:gd name="adj1" fmla="val 65699"/>
              <a:gd name="adj2" fmla="val -26343"/>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Select up to 15 Columns</a:t>
            </a:r>
          </a:p>
        </p:txBody>
      </p:sp>
      <p:sp>
        <p:nvSpPr>
          <p:cNvPr id="2403" name="Shape 2403"/>
          <p:cNvSpPr/>
          <p:nvPr/>
        </p:nvSpPr>
        <p:spPr>
          <a:xfrm>
            <a:off x="5932264" y="154207"/>
            <a:ext cx="1574726" cy="868233"/>
          </a:xfrm>
          <a:prstGeom prst="wedgeRoundRectCallout">
            <a:avLst>
              <a:gd name="adj1" fmla="val -49987"/>
              <a:gd name="adj2" fmla="val 79867"/>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Specify filters</a:t>
            </a:r>
          </a:p>
        </p:txBody>
      </p:sp>
      <p:sp>
        <p:nvSpPr>
          <p:cNvPr id="2404" name="Shape 2404"/>
          <p:cNvSpPr/>
          <p:nvPr/>
        </p:nvSpPr>
        <p:spPr>
          <a:xfrm>
            <a:off x="962019" y="2895457"/>
            <a:ext cx="1574726" cy="868233"/>
          </a:xfrm>
          <a:prstGeom prst="wedgeRoundRectCallout">
            <a:avLst>
              <a:gd name="adj1" fmla="val -24010"/>
              <a:gd name="adj2" fmla="val -70482"/>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Specify Visibility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3"/>
                                        </p:tgtEl>
                                        <p:attrNameLst>
                                          <p:attrName>style.visibility</p:attrName>
                                        </p:attrNameLst>
                                      </p:cBhvr>
                                      <p:to>
                                        <p:strVal val="visible"/>
                                      </p:to>
                                    </p:set>
                                    <p:animEffect transition="in" filter="fade">
                                      <p:cBhvr>
                                        <p:cTn id="7" dur="500"/>
                                        <p:tgtEl>
                                          <p:spTgt spid="24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02"/>
                                        </p:tgtEl>
                                        <p:attrNameLst>
                                          <p:attrName>style.visibility</p:attrName>
                                        </p:attrNameLst>
                                      </p:cBhvr>
                                      <p:to>
                                        <p:strVal val="visible"/>
                                      </p:to>
                                    </p:set>
                                    <p:animEffect transition="in" filter="fade">
                                      <p:cBhvr>
                                        <p:cTn id="12" dur="500"/>
                                        <p:tgtEl>
                                          <p:spTgt spid="2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pic>
        <p:nvPicPr>
          <p:cNvPr id="2409" name="Shape 240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83820" y="1713131"/>
            <a:ext cx="5509137" cy="3430368"/>
          </a:xfrm>
          <a:prstGeom prst="rect">
            <a:avLst/>
          </a:prstGeom>
          <a:noFill/>
          <a:ln w="9525" cap="flat" cmpd="sng">
            <a:solidFill>
              <a:srgbClr val="A5A5A5"/>
            </a:solidFill>
            <a:prstDash val="solid"/>
            <a:round/>
            <a:headEnd type="none" w="med" len="med"/>
            <a:tailEnd type="none" w="med" len="med"/>
          </a:ln>
        </p:spPr>
      </p:pic>
      <p:sp>
        <p:nvSpPr>
          <p:cNvPr id="2410" name="Shape 2410"/>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is a Page Layout?</a:t>
            </a:r>
          </a:p>
        </p:txBody>
      </p:sp>
      <p:sp>
        <p:nvSpPr>
          <p:cNvPr id="2411" name="Shape 2411"/>
          <p:cNvSpPr txBox="1">
            <a:spLocks noGrp="1"/>
          </p:cNvSpPr>
          <p:nvPr>
            <p:ph type="body" idx="1"/>
          </p:nvPr>
        </p:nvSpPr>
        <p:spPr>
          <a:xfrm>
            <a:off x="270341" y="834743"/>
            <a:ext cx="8605697" cy="32721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A page layout controls the fields, sections, related lists and buttons that appear when users view or edit a record of data.  You can modify an object’s default page layout or create new ones and associate them to different profiles.</a:t>
            </a:r>
          </a:p>
        </p:txBody>
      </p:sp>
      <p:sp>
        <p:nvSpPr>
          <p:cNvPr id="2412" name="Shape 2412"/>
          <p:cNvSpPr/>
          <p:nvPr/>
        </p:nvSpPr>
        <p:spPr>
          <a:xfrm>
            <a:off x="3908431" y="2496472"/>
            <a:ext cx="2593531" cy="868233"/>
          </a:xfrm>
          <a:prstGeom prst="wedgeRoundRectCallout">
            <a:avLst>
              <a:gd name="adj1" fmla="val -127471"/>
              <a:gd name="adj2" fmla="val -29901"/>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Select Fields, Actions, Buttons, Related Lists</a:t>
            </a:r>
          </a:p>
        </p:txBody>
      </p:sp>
      <p:sp>
        <p:nvSpPr>
          <p:cNvPr id="2413" name="Shape 2413"/>
          <p:cNvSpPr/>
          <p:nvPr/>
        </p:nvSpPr>
        <p:spPr>
          <a:xfrm>
            <a:off x="3914722" y="2496472"/>
            <a:ext cx="2593531" cy="868233"/>
          </a:xfrm>
          <a:prstGeom prst="wedgeRoundRectCallout">
            <a:avLst>
              <a:gd name="adj1" fmla="val -46778"/>
              <a:gd name="adj2" fmla="val 146757"/>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Select Fields, Actions, Buttons, Related Lists;</a:t>
            </a:r>
          </a:p>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rgbClr val="000000"/>
                </a:solidFill>
                <a:latin typeface="Arial"/>
                <a:ea typeface="Arial"/>
                <a:cs typeface="Arial"/>
                <a:sym typeface="Arial"/>
              </a:rPr>
              <a:t>Drag/Drop to Layout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18"/>
        <p:cNvGrpSpPr/>
        <p:nvPr/>
      </p:nvGrpSpPr>
      <p:grpSpPr>
        <a:xfrm>
          <a:off x="0" y="0"/>
          <a:ext cx="0" cy="0"/>
          <a:chOff x="0" y="0"/>
          <a:chExt cx="0" cy="0"/>
        </a:xfrm>
      </p:grpSpPr>
      <p:pic>
        <p:nvPicPr>
          <p:cNvPr id="2419" name="Shape 2419" descr="ChatterRotatedLaptop.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402485" y="-114300"/>
            <a:ext cx="6741514" cy="5143500"/>
          </a:xfrm>
          <a:prstGeom prst="rect">
            <a:avLst/>
          </a:prstGeom>
          <a:noFill/>
          <a:ln>
            <a:noFill/>
          </a:ln>
        </p:spPr>
      </p:pic>
      <p:sp>
        <p:nvSpPr>
          <p:cNvPr id="2420" name="Shape 2420"/>
          <p:cNvSpPr txBox="1">
            <a:spLocks noGrp="1"/>
          </p:cNvSpPr>
          <p:nvPr>
            <p:ph type="title"/>
          </p:nvPr>
        </p:nvSpPr>
        <p:spPr>
          <a:xfrm>
            <a:off x="298126"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Social Collaboration via Chatter</a:t>
            </a:r>
          </a:p>
        </p:txBody>
      </p:sp>
      <p:sp>
        <p:nvSpPr>
          <p:cNvPr id="2421" name="Shape 2421"/>
          <p:cNvSpPr/>
          <p:nvPr/>
        </p:nvSpPr>
        <p:spPr>
          <a:xfrm>
            <a:off x="277546" y="800100"/>
            <a:ext cx="3722803" cy="91562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700" b="0" i="0" u="none" strike="noStrike" cap="none">
                <a:solidFill>
                  <a:schemeClr val="dk2"/>
                </a:solidFill>
                <a:latin typeface="Arial"/>
                <a:ea typeface="Arial"/>
                <a:cs typeface="Arial"/>
                <a:sym typeface="Arial"/>
              </a:rPr>
              <a:t>Feed Tracking</a:t>
            </a:r>
            <a:r>
              <a:rPr lang="en" sz="2000" b="0" i="0" u="none" strike="noStrike" cap="none">
                <a:solidFill>
                  <a:schemeClr val="dk2"/>
                </a:solidFill>
                <a:latin typeface="Arial"/>
                <a:ea typeface="Arial"/>
                <a:cs typeface="Arial"/>
                <a:sym typeface="Arial"/>
              </a:rPr>
              <a:t/>
            </a:r>
            <a:br>
              <a:rPr lang="en" sz="2000" b="0" i="0" u="none" strike="noStrike" cap="none">
                <a:solidFill>
                  <a:schemeClr val="dk2"/>
                </a:solidFill>
                <a:latin typeface="Arial"/>
                <a:ea typeface="Arial"/>
                <a:cs typeface="Arial"/>
                <a:sym typeface="Arial"/>
              </a:rPr>
            </a:br>
            <a:r>
              <a:rPr lang="en" sz="1400" b="0" i="0" u="none" strike="noStrike" cap="none">
                <a:solidFill>
                  <a:srgbClr val="A6A6A6"/>
                </a:solidFill>
                <a:latin typeface="Arial"/>
                <a:ea typeface="Arial"/>
                <a:cs typeface="Arial"/>
                <a:sym typeface="Arial"/>
              </a:rPr>
              <a:t>Keep up with your critical projects, topics, and teams. Work together on case knowledge in a single location.</a:t>
            </a:r>
          </a:p>
        </p:txBody>
      </p:sp>
      <p:grpSp>
        <p:nvGrpSpPr>
          <p:cNvPr id="2422" name="Shape 2422"/>
          <p:cNvGrpSpPr/>
          <p:nvPr/>
        </p:nvGrpSpPr>
        <p:grpSpPr>
          <a:xfrm>
            <a:off x="3543031" y="1336150"/>
            <a:ext cx="2858243" cy="3021473"/>
            <a:chOff x="-3430587" y="2719648"/>
            <a:chExt cx="3116716" cy="3295565"/>
          </a:xfrm>
        </p:grpSpPr>
        <p:grpSp>
          <p:nvGrpSpPr>
            <p:cNvPr id="2423" name="Shape 2423"/>
            <p:cNvGrpSpPr/>
            <p:nvPr/>
          </p:nvGrpSpPr>
          <p:grpSpPr>
            <a:xfrm>
              <a:off x="-2637520" y="2719648"/>
              <a:ext cx="1589290" cy="3040086"/>
              <a:chOff x="-2820988" y="1056124"/>
              <a:chExt cx="1589290" cy="3040086"/>
            </a:xfrm>
          </p:grpSpPr>
          <p:pic>
            <p:nvPicPr>
              <p:cNvPr id="2424" name="Shape 2424" descr="IMG_1783.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68588" y="1447800"/>
                <a:ext cx="1295400" cy="2304084"/>
              </a:xfrm>
              <a:prstGeom prst="rect">
                <a:avLst/>
              </a:prstGeom>
              <a:noFill/>
              <a:ln>
                <a:noFill/>
              </a:ln>
            </p:spPr>
          </p:pic>
          <p:pic>
            <p:nvPicPr>
              <p:cNvPr id="2425" name="Shape 242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820988" y="1056124"/>
                <a:ext cx="1589290" cy="3040086"/>
              </a:xfrm>
              <a:prstGeom prst="rect">
                <a:avLst/>
              </a:prstGeom>
              <a:noFill/>
              <a:ln>
                <a:noFill/>
              </a:ln>
            </p:spPr>
          </p:pic>
        </p:grpSp>
        <p:pic>
          <p:nvPicPr>
            <p:cNvPr id="2426" name="Shape 242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430587" y="5484210"/>
              <a:ext cx="3116716" cy="531002"/>
            </a:xfrm>
            <a:prstGeom prst="rect">
              <a:avLst/>
            </a:prstGeom>
            <a:noFill/>
            <a:ln>
              <a:noFill/>
            </a:ln>
          </p:spPr>
        </p:pic>
      </p:grpSp>
      <p:sp>
        <p:nvSpPr>
          <p:cNvPr id="2427" name="Shape 2427"/>
          <p:cNvSpPr/>
          <p:nvPr/>
        </p:nvSpPr>
        <p:spPr>
          <a:xfrm>
            <a:off x="284633" y="1931172"/>
            <a:ext cx="3258397" cy="915627"/>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700" b="0" i="0" u="none" strike="noStrike" cap="none">
                <a:solidFill>
                  <a:schemeClr val="dk2"/>
                </a:solidFill>
                <a:latin typeface="Arial"/>
                <a:ea typeface="Arial"/>
                <a:cs typeface="Arial"/>
                <a:sym typeface="Arial"/>
              </a:rPr>
              <a:t>File Access</a:t>
            </a:r>
            <a:r>
              <a:rPr lang="en" sz="2000" b="0" i="0" u="none" strike="noStrike" cap="none">
                <a:solidFill>
                  <a:schemeClr val="dk2"/>
                </a:solidFill>
                <a:latin typeface="Arial"/>
                <a:ea typeface="Arial"/>
                <a:cs typeface="Arial"/>
                <a:sym typeface="Arial"/>
              </a:rPr>
              <a:t/>
            </a:r>
            <a:br>
              <a:rPr lang="en" sz="2000" b="0" i="0" u="none" strike="noStrike" cap="none">
                <a:solidFill>
                  <a:schemeClr val="dk2"/>
                </a:solidFill>
                <a:latin typeface="Arial"/>
                <a:ea typeface="Arial"/>
                <a:cs typeface="Arial"/>
                <a:sym typeface="Arial"/>
              </a:rPr>
            </a:br>
            <a:r>
              <a:rPr lang="en" sz="1400" b="0" i="0" u="none" strike="noStrike" cap="none">
                <a:solidFill>
                  <a:srgbClr val="A6A6A6"/>
                </a:solidFill>
                <a:latin typeface="Arial"/>
                <a:ea typeface="Arial"/>
                <a:cs typeface="Arial"/>
                <a:sym typeface="Arial"/>
              </a:rPr>
              <a:t>Secure, Social and Mobile file sharing puts files in the context of business processes. </a:t>
            </a:r>
          </a:p>
        </p:txBody>
      </p:sp>
      <p:sp>
        <p:nvSpPr>
          <p:cNvPr id="2428" name="Shape 2428"/>
          <p:cNvSpPr/>
          <p:nvPr/>
        </p:nvSpPr>
        <p:spPr>
          <a:xfrm>
            <a:off x="284633" y="3072945"/>
            <a:ext cx="2915409" cy="1123376"/>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700" b="0" i="0" u="none" strike="noStrike" cap="none">
                <a:solidFill>
                  <a:schemeClr val="dk2"/>
                </a:solidFill>
                <a:latin typeface="Arial"/>
                <a:ea typeface="Arial"/>
                <a:cs typeface="Arial"/>
                <a:sym typeface="Arial"/>
              </a:rPr>
              <a:t>Action Bar</a:t>
            </a:r>
            <a:r>
              <a:rPr lang="en" sz="2000" b="0" i="0" u="none" strike="noStrike" cap="none">
                <a:solidFill>
                  <a:schemeClr val="dk2"/>
                </a:solidFill>
                <a:latin typeface="Arial"/>
                <a:ea typeface="Arial"/>
                <a:cs typeface="Arial"/>
                <a:sym typeface="Arial"/>
              </a:rPr>
              <a:t/>
            </a:r>
            <a:br>
              <a:rPr lang="en" sz="2000" b="0" i="0" u="none" strike="noStrike" cap="none">
                <a:solidFill>
                  <a:schemeClr val="dk2"/>
                </a:solidFill>
                <a:latin typeface="Arial"/>
                <a:ea typeface="Arial"/>
                <a:cs typeface="Arial"/>
                <a:sym typeface="Arial"/>
              </a:rPr>
            </a:br>
            <a:r>
              <a:rPr lang="en" sz="1400" b="0" i="0" u="none" strike="noStrike" cap="none">
                <a:solidFill>
                  <a:srgbClr val="A6A6A6"/>
                </a:solidFill>
                <a:latin typeface="Arial"/>
                <a:ea typeface="Arial"/>
                <a:cs typeface="Arial"/>
                <a:sym typeface="Arial"/>
              </a:rPr>
              <a:t>Create instant actions for any business process; create records, post to feed, add files, request</a:t>
            </a:r>
            <a:br>
              <a:rPr lang="en" sz="1400" b="0" i="0" u="none" strike="noStrike" cap="none">
                <a:solidFill>
                  <a:srgbClr val="A6A6A6"/>
                </a:solidFill>
                <a:latin typeface="Arial"/>
                <a:ea typeface="Arial"/>
                <a:cs typeface="Arial"/>
                <a:sym typeface="Arial"/>
              </a:rPr>
            </a:br>
            <a:r>
              <a:rPr lang="en" sz="1400" b="0" i="0" u="none" strike="noStrike" cap="none">
                <a:solidFill>
                  <a:srgbClr val="A6A6A6"/>
                </a:solidFill>
                <a:latin typeface="Arial"/>
                <a:ea typeface="Arial"/>
                <a:cs typeface="Arial"/>
                <a:sym typeface="Arial"/>
              </a:rPr>
              <a:t>approvals</a:t>
            </a:r>
          </a:p>
        </p:txBody>
      </p:sp>
      <p:grpSp>
        <p:nvGrpSpPr>
          <p:cNvPr id="2430" name="Shape 2430"/>
          <p:cNvGrpSpPr/>
          <p:nvPr/>
        </p:nvGrpSpPr>
        <p:grpSpPr>
          <a:xfrm>
            <a:off x="3657361" y="3499089"/>
            <a:ext cx="637674" cy="615709"/>
            <a:chOff x="4304642" y="5274673"/>
            <a:chExt cx="850010" cy="820946"/>
          </a:xfrm>
        </p:grpSpPr>
        <p:sp>
          <p:nvSpPr>
            <p:cNvPr id="2431" name="Shape 2431"/>
            <p:cNvSpPr/>
            <p:nvPr/>
          </p:nvSpPr>
          <p:spPr>
            <a:xfrm>
              <a:off x="4304642" y="5274673"/>
              <a:ext cx="850010" cy="820946"/>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sp>
          <p:nvSpPr>
            <p:cNvPr id="2432" name="Shape 2432"/>
            <p:cNvSpPr/>
            <p:nvPr/>
          </p:nvSpPr>
          <p:spPr>
            <a:xfrm>
              <a:off x="4304642" y="5703207"/>
              <a:ext cx="818922" cy="387486"/>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Social</a:t>
              </a:r>
              <a:br>
                <a:rPr lang="en" sz="800" b="0" i="0" u="none" strike="noStrike" cap="none">
                  <a:solidFill>
                    <a:srgbClr val="FFFFFF"/>
                  </a:solidFill>
                  <a:latin typeface="Arial"/>
                  <a:ea typeface="Arial"/>
                  <a:cs typeface="Arial"/>
                  <a:sym typeface="Arial"/>
                </a:rPr>
              </a:br>
              <a:r>
                <a:rPr lang="en" sz="800" b="0" i="0" u="none" strike="noStrike" cap="none">
                  <a:solidFill>
                    <a:srgbClr val="FFFFFF"/>
                  </a:solidFill>
                  <a:latin typeface="Arial"/>
                  <a:ea typeface="Arial"/>
                  <a:cs typeface="Arial"/>
                  <a:sym typeface="Arial"/>
                </a:rPr>
                <a:t>Collaboration</a:t>
              </a:r>
            </a:p>
          </p:txBody>
        </p:sp>
        <p:pic>
          <p:nvPicPr>
            <p:cNvPr id="2433" name="Shape 243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419948" y="5348110"/>
              <a:ext cx="647238" cy="304798"/>
            </a:xfrm>
            <a:prstGeom prst="rect">
              <a:avLst/>
            </a:prstGeom>
            <a:noFill/>
            <a:ln>
              <a:noFill/>
            </a:ln>
          </p:spPr>
        </p:pic>
      </p:gr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pic>
        <p:nvPicPr>
          <p:cNvPr id="1333" name="Shape 13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1343" y="3958166"/>
            <a:ext cx="9289450" cy="1524000"/>
          </a:xfrm>
          <a:prstGeom prst="rect">
            <a:avLst/>
          </a:prstGeom>
          <a:noFill/>
          <a:ln>
            <a:noFill/>
          </a:ln>
        </p:spPr>
      </p:pic>
      <p:sp>
        <p:nvSpPr>
          <p:cNvPr id="1334" name="Shape 1334"/>
          <p:cNvSpPr txBox="1">
            <a:spLocks noGrp="1"/>
          </p:cNvSpPr>
          <p:nvPr>
            <p:ph type="title"/>
          </p:nvPr>
        </p:nvSpPr>
        <p:spPr>
          <a:xfrm>
            <a:off x="253811"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dirty="0" smtClean="0">
                <a:solidFill>
                  <a:schemeClr val="dk2"/>
                </a:solidFill>
                <a:latin typeface="Arial"/>
                <a:ea typeface="Arial"/>
                <a:cs typeface="Arial"/>
                <a:sym typeface="Arial"/>
              </a:rPr>
              <a:t>developer.</a:t>
            </a:r>
            <a:r>
              <a:rPr lang="en-US" sz="2400" b="0" i="0" u="none" strike="noStrike" cap="none" dirty="0" smtClean="0">
                <a:solidFill>
                  <a:schemeClr val="dk2"/>
                </a:solidFill>
                <a:latin typeface="Arial"/>
                <a:ea typeface="Arial"/>
                <a:cs typeface="Arial"/>
                <a:sym typeface="Arial"/>
              </a:rPr>
              <a:t>s</a:t>
            </a:r>
            <a:r>
              <a:rPr lang="en" sz="2400" b="0" i="0" u="none" strike="noStrike" cap="none" dirty="0" err="1" smtClean="0">
                <a:solidFill>
                  <a:schemeClr val="dk2"/>
                </a:solidFill>
                <a:latin typeface="Arial"/>
                <a:ea typeface="Arial"/>
                <a:cs typeface="Arial"/>
                <a:sym typeface="Arial"/>
              </a:rPr>
              <a:t>alesforce.com</a:t>
            </a:r>
            <a:r>
              <a:rPr lang="en" sz="2400" b="0" i="0" u="none" strike="noStrike" cap="none" dirty="0" smtClean="0">
                <a:solidFill>
                  <a:schemeClr val="dk2"/>
                </a:solidFill>
                <a:latin typeface="Arial"/>
                <a:ea typeface="Arial"/>
                <a:cs typeface="Arial"/>
                <a:sym typeface="Arial"/>
              </a:rPr>
              <a:t>/signup</a:t>
            </a:r>
            <a:endParaRPr lang="en" sz="2400" b="0" i="0" u="none" strike="noStrike" cap="none" dirty="0">
              <a:solidFill>
                <a:schemeClr val="dk2"/>
              </a:solidFill>
              <a:latin typeface="Arial"/>
              <a:ea typeface="Arial"/>
              <a:cs typeface="Arial"/>
              <a:sym typeface="Arial"/>
            </a:endParaRPr>
          </a:p>
        </p:txBody>
      </p:sp>
      <p:grpSp>
        <p:nvGrpSpPr>
          <p:cNvPr id="1337" name="Shape 1337"/>
          <p:cNvGrpSpPr/>
          <p:nvPr/>
        </p:nvGrpSpPr>
        <p:grpSpPr>
          <a:xfrm>
            <a:off x="409743" y="3904093"/>
            <a:ext cx="639565" cy="615709"/>
            <a:chOff x="10686332" y="5222148"/>
            <a:chExt cx="852531" cy="820946"/>
          </a:xfrm>
        </p:grpSpPr>
        <p:sp>
          <p:nvSpPr>
            <p:cNvPr id="1338" name="Shape 1338"/>
            <p:cNvSpPr/>
            <p:nvPr/>
          </p:nvSpPr>
          <p:spPr>
            <a:xfrm>
              <a:off x="10686332" y="5222148"/>
              <a:ext cx="852531" cy="820946"/>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sp>
          <p:nvSpPr>
            <p:cNvPr id="1339" name="Shape 1339"/>
            <p:cNvSpPr/>
            <p:nvPr/>
          </p:nvSpPr>
          <p:spPr>
            <a:xfrm>
              <a:off x="10744289" y="5745912"/>
              <a:ext cx="752581" cy="211804"/>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Org Sign-up</a:t>
              </a:r>
            </a:p>
          </p:txBody>
        </p:sp>
      </p:grpSp>
      <p:pic>
        <p:nvPicPr>
          <p:cNvPr id="1354" name="Shape 135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62015" y="3985597"/>
            <a:ext cx="308664" cy="273733"/>
          </a:xfrm>
          <a:prstGeom prst="rect">
            <a:avLst/>
          </a:prstGeom>
          <a:noFill/>
          <a:ln>
            <a:noFill/>
          </a:ln>
        </p:spPr>
      </p:pic>
      <p:grpSp>
        <p:nvGrpSpPr>
          <p:cNvPr id="3" name="Group 2"/>
          <p:cNvGrpSpPr/>
          <p:nvPr/>
        </p:nvGrpSpPr>
        <p:grpSpPr>
          <a:xfrm>
            <a:off x="1078517" y="583914"/>
            <a:ext cx="7595220" cy="3985897"/>
            <a:chOff x="1078517" y="505658"/>
            <a:chExt cx="7857674" cy="4116406"/>
          </a:xfrm>
        </p:grpSpPr>
        <p:pic>
          <p:nvPicPr>
            <p:cNvPr id="2" name="Picture 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60321" y="862150"/>
              <a:ext cx="4977898" cy="2911610"/>
            </a:xfrm>
            <a:prstGeom prst="rect">
              <a:avLst/>
            </a:prstGeom>
          </p:spPr>
        </p:pic>
        <p:pic>
          <p:nvPicPr>
            <p:cNvPr id="1355" name="Shape 135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078517" y="505658"/>
              <a:ext cx="7857674" cy="4116406"/>
            </a:xfrm>
            <a:prstGeom prst="rect">
              <a:avLst/>
            </a:prstGeom>
            <a:noFill/>
            <a:ln>
              <a:noFill/>
            </a:ln>
          </p:spPr>
        </p:pic>
      </p:grpSp>
      <p:sp>
        <p:nvSpPr>
          <p:cNvPr id="1356" name="Shape 1356"/>
          <p:cNvSpPr/>
          <p:nvPr/>
        </p:nvSpPr>
        <p:spPr>
          <a:xfrm>
            <a:off x="-139174" y="1637357"/>
            <a:ext cx="4699799" cy="588593"/>
          </a:xfrm>
          <a:prstGeom prst="roundRect">
            <a:avLst>
              <a:gd name="adj" fmla="val 16667"/>
            </a:avLst>
          </a:prstGeom>
          <a:solidFill>
            <a:schemeClr val="dk2">
              <a:alpha val="80000"/>
            </a:scheme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dirty="0">
                <a:solidFill>
                  <a:schemeClr val="lt1"/>
                </a:solidFill>
                <a:latin typeface="Arial"/>
                <a:ea typeface="Arial"/>
                <a:cs typeface="Arial"/>
                <a:sym typeface="Arial"/>
              </a:rPr>
              <a:t>User Name must be in the </a:t>
            </a:r>
            <a:r>
              <a:rPr lang="en" sz="1400" b="1" i="1" u="none" strike="noStrike" cap="none" dirty="0">
                <a:solidFill>
                  <a:schemeClr val="lt1"/>
                </a:solidFill>
                <a:latin typeface="Arial"/>
                <a:ea typeface="Arial"/>
                <a:cs typeface="Arial"/>
                <a:sym typeface="Arial"/>
              </a:rPr>
              <a:t>form of an email address</a:t>
            </a:r>
          </a:p>
        </p:txBody>
      </p:sp>
      <p:sp>
        <p:nvSpPr>
          <p:cNvPr id="1357" name="Shape 1357"/>
          <p:cNvSpPr/>
          <p:nvPr/>
        </p:nvSpPr>
        <p:spPr>
          <a:xfrm>
            <a:off x="-142610" y="2265338"/>
            <a:ext cx="4699799" cy="588593"/>
          </a:xfrm>
          <a:prstGeom prst="roundRect">
            <a:avLst>
              <a:gd name="adj" fmla="val 16667"/>
            </a:avLst>
          </a:prstGeom>
          <a:solidFill>
            <a:schemeClr val="accent1">
              <a:alpha val="80000"/>
            </a:scheme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dirty="0">
                <a:solidFill>
                  <a:schemeClr val="lt1"/>
                </a:solidFill>
              </a:rPr>
              <a:t>e</a:t>
            </a:r>
            <a:r>
              <a:rPr lang="en" sz="1400" b="0" i="0" u="none" strike="noStrike" cap="none" dirty="0" smtClean="0">
                <a:solidFill>
                  <a:schemeClr val="lt1"/>
                </a:solidFill>
                <a:latin typeface="Arial"/>
                <a:ea typeface="Arial"/>
                <a:cs typeface="Arial"/>
                <a:sym typeface="Arial"/>
              </a:rPr>
              <a:t>.g</a:t>
            </a:r>
            <a:r>
              <a:rPr lang="en" sz="1400" b="0" i="0" u="none" strike="noStrike" cap="none" dirty="0">
                <a:solidFill>
                  <a:schemeClr val="lt1"/>
                </a:solidFill>
                <a:latin typeface="Arial"/>
                <a:ea typeface="Arial"/>
                <a:cs typeface="Arial"/>
                <a:sym typeface="Arial"/>
              </a:rPr>
              <a:t>.  </a:t>
            </a:r>
            <a:r>
              <a:rPr lang="en-US" dirty="0" err="1">
                <a:solidFill>
                  <a:schemeClr val="lt1"/>
                </a:solidFill>
              </a:rPr>
              <a:t>f</a:t>
            </a:r>
            <a:r>
              <a:rPr lang="en-US" dirty="0" err="1" smtClean="0">
                <a:solidFill>
                  <a:schemeClr val="lt1"/>
                </a:solidFill>
              </a:rPr>
              <a:t>irst.last</a:t>
            </a:r>
            <a:r>
              <a:rPr lang="en" sz="1400" b="0" i="0" u="none" strike="noStrike" cap="none" dirty="0" smtClean="0">
                <a:solidFill>
                  <a:schemeClr val="lt1"/>
                </a:solidFill>
                <a:latin typeface="Arial"/>
                <a:ea typeface="Arial"/>
                <a:cs typeface="Arial"/>
                <a:sym typeface="Arial"/>
              </a:rPr>
              <a:t>@developer.</a:t>
            </a:r>
            <a:r>
              <a:rPr lang="en-US" sz="1400" b="0" i="0" u="none" strike="noStrike" cap="none" dirty="0" smtClean="0">
                <a:solidFill>
                  <a:schemeClr val="lt1"/>
                </a:solidFill>
                <a:latin typeface="Arial"/>
                <a:ea typeface="Arial"/>
                <a:cs typeface="Arial"/>
                <a:sym typeface="Arial"/>
              </a:rPr>
              <a:t>org</a:t>
            </a:r>
            <a:endParaRPr lang="en" sz="1400" b="0" i="0" u="none" strike="noStrike" cap="none" dirty="0">
              <a:solidFill>
                <a:schemeClr val="lt1"/>
              </a:solidFill>
              <a:latin typeface="Arial"/>
              <a:ea typeface="Arial"/>
              <a:cs typeface="Arial"/>
              <a:sym typeface="Arial"/>
            </a:endParaRPr>
          </a:p>
        </p:txBody>
      </p:sp>
      <p:sp>
        <p:nvSpPr>
          <p:cNvPr id="1358" name="Shape 1358"/>
          <p:cNvSpPr/>
          <p:nvPr/>
        </p:nvSpPr>
        <p:spPr>
          <a:xfrm>
            <a:off x="-135341" y="2882622"/>
            <a:ext cx="4699799" cy="588593"/>
          </a:xfrm>
          <a:prstGeom prst="roundRect">
            <a:avLst>
              <a:gd name="adj" fmla="val 16667"/>
            </a:avLst>
          </a:prstGeom>
          <a:solidFill>
            <a:schemeClr val="accent3">
              <a:alpha val="80000"/>
            </a:scheme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dirty="0">
                <a:solidFill>
                  <a:schemeClr val="dk1"/>
                </a:solidFill>
                <a:latin typeface="Arial"/>
                <a:ea typeface="Arial"/>
                <a:cs typeface="Arial"/>
                <a:sym typeface="Arial"/>
              </a:rPr>
              <a:t>Best to **NOT** use your real work email address</a:t>
            </a:r>
            <a:br>
              <a:rPr lang="en" sz="1400" b="0" i="0" u="none" strike="noStrike" cap="none" dirty="0">
                <a:solidFill>
                  <a:schemeClr val="dk1"/>
                </a:solidFill>
                <a:latin typeface="Arial"/>
                <a:ea typeface="Arial"/>
                <a:cs typeface="Arial"/>
                <a:sym typeface="Arial"/>
              </a:rPr>
            </a:br>
            <a:r>
              <a:rPr lang="en" sz="1400" b="0" i="0" u="none" strike="noStrike" cap="none" dirty="0">
                <a:solidFill>
                  <a:schemeClr val="dk1"/>
                </a:solidFill>
                <a:latin typeface="Arial"/>
                <a:ea typeface="Arial"/>
                <a:cs typeface="Arial"/>
                <a:sym typeface="Arial"/>
              </a:rPr>
              <a:t>for your User Name</a:t>
            </a:r>
          </a:p>
        </p:txBody>
      </p:sp>
      <p:sp>
        <p:nvSpPr>
          <p:cNvPr id="5" name="Oval 4"/>
          <p:cNvSpPr/>
          <p:nvPr/>
        </p:nvSpPr>
        <p:spPr>
          <a:xfrm>
            <a:off x="5225017" y="2827805"/>
            <a:ext cx="1733344" cy="346469"/>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Shape 920"/>
          <p:cNvPicPr preferRelativeResize="0">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4192160" y="4668739"/>
            <a:ext cx="1032857" cy="338328"/>
          </a:xfrm>
          <a:prstGeom prst="rect">
            <a:avLst/>
          </a:prstGeom>
          <a:noFill/>
          <a:ln>
            <a:noFill/>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6"/>
                                        </p:tgtEl>
                                        <p:attrNameLst>
                                          <p:attrName>style.visibility</p:attrName>
                                        </p:attrNameLst>
                                      </p:cBhvr>
                                      <p:to>
                                        <p:strVal val="visible"/>
                                      </p:to>
                                    </p:set>
                                    <p:animEffect transition="in" filter="fade">
                                      <p:cBhvr>
                                        <p:cTn id="7" dur="500"/>
                                        <p:tgtEl>
                                          <p:spTgt spid="1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7"/>
                                        </p:tgtEl>
                                        <p:attrNameLst>
                                          <p:attrName>style.visibility</p:attrName>
                                        </p:attrNameLst>
                                      </p:cBhvr>
                                      <p:to>
                                        <p:strVal val="visible"/>
                                      </p:to>
                                    </p:set>
                                    <p:animEffect transition="in" filter="fade">
                                      <p:cBhvr>
                                        <p:cTn id="12" dur="500"/>
                                        <p:tgtEl>
                                          <p:spTgt spid="13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8"/>
                                        </p:tgtEl>
                                        <p:attrNameLst>
                                          <p:attrName>style.visibility</p:attrName>
                                        </p:attrNameLst>
                                      </p:cBhvr>
                                      <p:to>
                                        <p:strVal val="visible"/>
                                      </p:to>
                                    </p:set>
                                    <p:animEffect transition="in" filter="fade">
                                      <p:cBhvr>
                                        <p:cTn id="17" dur="500"/>
                                        <p:tgtEl>
                                          <p:spTgt spid="1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cxnSp>
        <p:nvCxnSpPr>
          <p:cNvPr id="2438" name="Shape 2438"/>
          <p:cNvCxnSpPr/>
          <p:nvPr/>
        </p:nvCxnSpPr>
        <p:spPr>
          <a:xfrm>
            <a:off x="2432131" y="1779779"/>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39" name="Shape 2439"/>
          <p:cNvCxnSpPr/>
          <p:nvPr/>
        </p:nvCxnSpPr>
        <p:spPr>
          <a:xfrm>
            <a:off x="2446168" y="2270099"/>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40" name="Shape 2440"/>
          <p:cNvCxnSpPr/>
          <p:nvPr/>
        </p:nvCxnSpPr>
        <p:spPr>
          <a:xfrm>
            <a:off x="2447669" y="2747884"/>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41" name="Shape 2441"/>
          <p:cNvCxnSpPr/>
          <p:nvPr/>
        </p:nvCxnSpPr>
        <p:spPr>
          <a:xfrm>
            <a:off x="2449171" y="3225670"/>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42" name="Shape 2442"/>
          <p:cNvCxnSpPr/>
          <p:nvPr/>
        </p:nvCxnSpPr>
        <p:spPr>
          <a:xfrm>
            <a:off x="2450673" y="3703456"/>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43" name="Shape 2443"/>
          <p:cNvCxnSpPr/>
          <p:nvPr/>
        </p:nvCxnSpPr>
        <p:spPr>
          <a:xfrm>
            <a:off x="2452174" y="4181243"/>
            <a:ext cx="714594" cy="0"/>
          </a:xfrm>
          <a:prstGeom prst="straightConnector1">
            <a:avLst/>
          </a:prstGeom>
          <a:noFill/>
          <a:ln w="38100" cap="flat" cmpd="sng">
            <a:solidFill>
              <a:srgbClr val="FF0000"/>
            </a:solidFill>
            <a:prstDash val="solid"/>
            <a:round/>
            <a:headEnd type="none" w="med" len="med"/>
            <a:tailEnd type="none" w="med" len="med"/>
          </a:ln>
        </p:spPr>
      </p:cxnSp>
      <p:cxnSp>
        <p:nvCxnSpPr>
          <p:cNvPr id="2444" name="Shape 2444"/>
          <p:cNvCxnSpPr/>
          <p:nvPr/>
        </p:nvCxnSpPr>
        <p:spPr>
          <a:xfrm>
            <a:off x="2453675" y="4659029"/>
            <a:ext cx="714594" cy="0"/>
          </a:xfrm>
          <a:prstGeom prst="straightConnector1">
            <a:avLst/>
          </a:prstGeom>
          <a:noFill/>
          <a:ln w="38100" cap="flat" cmpd="sng">
            <a:solidFill>
              <a:srgbClr val="FF0000"/>
            </a:solidFill>
            <a:prstDash val="solid"/>
            <a:round/>
            <a:headEnd type="none" w="med" len="med"/>
            <a:tailEnd type="none" w="med" len="med"/>
          </a:ln>
        </p:spPr>
      </p:cxnSp>
      <p:sp>
        <p:nvSpPr>
          <p:cNvPr id="2445" name="Shape 2445"/>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is Chatter?</a:t>
            </a:r>
          </a:p>
        </p:txBody>
      </p:sp>
      <p:sp>
        <p:nvSpPr>
          <p:cNvPr id="2446" name="Shape 2446"/>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Chatter lets you collaborate with fellow employees, partners and customers on files, records and groups.  Chatter is automatically enabled in all orgs.</a:t>
            </a:r>
          </a:p>
        </p:txBody>
      </p:sp>
      <p:sp>
        <p:nvSpPr>
          <p:cNvPr id="2447" name="Shape 2447"/>
          <p:cNvSpPr/>
          <p:nvPr/>
        </p:nvSpPr>
        <p:spPr>
          <a:xfrm>
            <a:off x="263196" y="1594182"/>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1400" b="0" i="0" u="none" strike="noStrike" cap="none">
                <a:solidFill>
                  <a:schemeClr val="dk1"/>
                </a:solidFill>
                <a:latin typeface="Arial"/>
                <a:ea typeface="Arial"/>
                <a:cs typeface="Arial"/>
                <a:sym typeface="Arial"/>
              </a:rPr>
              <a:t>Follow</a:t>
            </a:r>
          </a:p>
        </p:txBody>
      </p:sp>
      <p:sp>
        <p:nvSpPr>
          <p:cNvPr id="2448" name="Shape 2448"/>
          <p:cNvSpPr/>
          <p:nvPr/>
        </p:nvSpPr>
        <p:spPr>
          <a:xfrm>
            <a:off x="263196" y="2079456"/>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Like</a:t>
            </a:r>
          </a:p>
        </p:txBody>
      </p:sp>
      <p:sp>
        <p:nvSpPr>
          <p:cNvPr id="2449" name="Shape 2449"/>
          <p:cNvSpPr/>
          <p:nvPr/>
        </p:nvSpPr>
        <p:spPr>
          <a:xfrm>
            <a:off x="263196" y="2564731"/>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Download</a:t>
            </a:r>
          </a:p>
        </p:txBody>
      </p:sp>
      <p:sp>
        <p:nvSpPr>
          <p:cNvPr id="2450" name="Shape 2450"/>
          <p:cNvSpPr/>
          <p:nvPr/>
        </p:nvSpPr>
        <p:spPr>
          <a:xfrm>
            <a:off x="263196" y="3050004"/>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Link</a:t>
            </a:r>
          </a:p>
        </p:txBody>
      </p:sp>
      <p:sp>
        <p:nvSpPr>
          <p:cNvPr id="2451" name="Shape 2451"/>
          <p:cNvSpPr/>
          <p:nvPr/>
        </p:nvSpPr>
        <p:spPr>
          <a:xfrm>
            <a:off x="263196" y="3535278"/>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Comment</a:t>
            </a:r>
          </a:p>
        </p:txBody>
      </p:sp>
      <p:sp>
        <p:nvSpPr>
          <p:cNvPr id="2452" name="Shape 2452"/>
          <p:cNvSpPr/>
          <p:nvPr/>
        </p:nvSpPr>
        <p:spPr>
          <a:xfrm>
            <a:off x="263196" y="4020552"/>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Attach</a:t>
            </a:r>
          </a:p>
        </p:txBody>
      </p:sp>
      <p:sp>
        <p:nvSpPr>
          <p:cNvPr id="2453" name="Shape 2453"/>
          <p:cNvSpPr/>
          <p:nvPr/>
        </p:nvSpPr>
        <p:spPr>
          <a:xfrm>
            <a:off x="263196" y="4505826"/>
            <a:ext cx="2163836" cy="381000"/>
          </a:xfrm>
          <a:prstGeom prst="roundRect">
            <a:avLst>
              <a:gd name="adj" fmla="val 16667"/>
            </a:avLst>
          </a:prstGeom>
          <a:solidFill>
            <a:srgbClr val="FFFFFF"/>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Organize</a:t>
            </a:r>
          </a:p>
        </p:txBody>
      </p:sp>
      <p:pic>
        <p:nvPicPr>
          <p:cNvPr id="2454" name="Shape 2454"/>
          <p:cNvPicPr preferRelativeResize="0"/>
          <p:nvPr/>
        </p:nvPicPr>
        <p:blipFill rotWithShape="1">
          <a:blip r:embed="rId3">
            <a:alphaModFix/>
          </a:blip>
          <a:srcRect/>
          <a:stretch/>
        </p:blipFill>
        <p:spPr>
          <a:xfrm>
            <a:off x="467794" y="1665370"/>
            <a:ext cx="228599" cy="228599"/>
          </a:xfrm>
          <a:prstGeom prst="rect">
            <a:avLst/>
          </a:prstGeom>
          <a:noFill/>
          <a:ln>
            <a:noFill/>
          </a:ln>
        </p:spPr>
      </p:pic>
      <p:pic>
        <p:nvPicPr>
          <p:cNvPr id="2455" name="Shape 245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39724" y="2103616"/>
            <a:ext cx="302423" cy="281582"/>
          </a:xfrm>
          <a:prstGeom prst="rect">
            <a:avLst/>
          </a:prstGeom>
          <a:noFill/>
          <a:ln>
            <a:noFill/>
          </a:ln>
        </p:spPr>
      </p:pic>
      <p:pic>
        <p:nvPicPr>
          <p:cNvPr id="2456" name="Shape 245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23175" y="2616866"/>
            <a:ext cx="275426" cy="270711"/>
          </a:xfrm>
          <a:prstGeom prst="rect">
            <a:avLst/>
          </a:prstGeom>
          <a:noFill/>
          <a:ln>
            <a:noFill/>
          </a:ln>
        </p:spPr>
      </p:pic>
      <p:sp>
        <p:nvSpPr>
          <p:cNvPr id="2457" name="Shape 2457"/>
          <p:cNvSpPr/>
          <p:nvPr/>
        </p:nvSpPr>
        <p:spPr>
          <a:xfrm>
            <a:off x="2920172" y="1598193"/>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People, records, files, groups</a:t>
            </a:r>
          </a:p>
        </p:txBody>
      </p:sp>
      <p:sp>
        <p:nvSpPr>
          <p:cNvPr id="2458" name="Shape 2458"/>
          <p:cNvSpPr/>
          <p:nvPr/>
        </p:nvSpPr>
        <p:spPr>
          <a:xfrm>
            <a:off x="2920172" y="2094620"/>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Posts</a:t>
            </a:r>
          </a:p>
        </p:txBody>
      </p:sp>
      <p:sp>
        <p:nvSpPr>
          <p:cNvPr id="2459" name="Shape 2459"/>
          <p:cNvSpPr/>
          <p:nvPr/>
        </p:nvSpPr>
        <p:spPr>
          <a:xfrm>
            <a:off x="2920172" y="2572398"/>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Files</a:t>
            </a:r>
          </a:p>
        </p:txBody>
      </p:sp>
      <p:sp>
        <p:nvSpPr>
          <p:cNvPr id="2460" name="Shape 2460"/>
          <p:cNvSpPr/>
          <p:nvPr/>
        </p:nvSpPr>
        <p:spPr>
          <a:xfrm>
            <a:off x="2920172" y="3050173"/>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To internal and external links</a:t>
            </a:r>
          </a:p>
        </p:txBody>
      </p:sp>
      <p:sp>
        <p:nvSpPr>
          <p:cNvPr id="2461" name="Shape 2461"/>
          <p:cNvSpPr/>
          <p:nvPr/>
        </p:nvSpPr>
        <p:spPr>
          <a:xfrm>
            <a:off x="2920172" y="3527949"/>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On posts, records, topics, tags</a:t>
            </a:r>
          </a:p>
        </p:txBody>
      </p:sp>
      <p:sp>
        <p:nvSpPr>
          <p:cNvPr id="2462" name="Shape 2462"/>
          <p:cNvSpPr/>
          <p:nvPr/>
        </p:nvSpPr>
        <p:spPr>
          <a:xfrm>
            <a:off x="2920172" y="4005726"/>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Files to posts and records</a:t>
            </a:r>
          </a:p>
        </p:txBody>
      </p:sp>
      <p:sp>
        <p:nvSpPr>
          <p:cNvPr id="2463" name="Shape 2463"/>
          <p:cNvSpPr/>
          <p:nvPr/>
        </p:nvSpPr>
        <p:spPr>
          <a:xfrm>
            <a:off x="2920172" y="4483502"/>
            <a:ext cx="4095435" cy="381000"/>
          </a:xfrm>
          <a:prstGeom prst="roundRect">
            <a:avLst>
              <a:gd name="adj" fmla="val 16667"/>
            </a:avLst>
          </a:prstGeom>
          <a:solidFill>
            <a:schemeClr val="dk2"/>
          </a:solidFill>
          <a:ln w="25400" cap="flat" cmpd="sng">
            <a:solidFill>
              <a:srgbClr val="009CDB"/>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Posts and records</a:t>
            </a:r>
          </a:p>
        </p:txBody>
      </p:sp>
      <p:pic>
        <p:nvPicPr>
          <p:cNvPr id="2464" name="Shape 2464"/>
          <p:cNvPicPr preferRelativeResize="0"/>
          <p:nvPr/>
        </p:nvPicPr>
        <p:blipFill rotWithShape="1">
          <a:blip r:embed="rId6">
            <a:alphaModFix/>
          </a:blip>
          <a:srcRect/>
          <a:stretch/>
        </p:blipFill>
        <p:spPr>
          <a:xfrm>
            <a:off x="424533" y="3093157"/>
            <a:ext cx="304878" cy="285750"/>
          </a:xfrm>
          <a:prstGeom prst="rect">
            <a:avLst/>
          </a:prstGeom>
          <a:noFill/>
          <a:ln>
            <a:noFill/>
          </a:ln>
        </p:spPr>
      </p:pic>
      <p:pic>
        <p:nvPicPr>
          <p:cNvPr id="2465" name="Shape 2465"/>
          <p:cNvPicPr preferRelativeResize="0"/>
          <p:nvPr/>
        </p:nvPicPr>
        <p:blipFill rotWithShape="1">
          <a:blip r:embed="rId7">
            <a:alphaModFix/>
          </a:blip>
          <a:srcRect/>
          <a:stretch/>
        </p:blipFill>
        <p:spPr>
          <a:xfrm>
            <a:off x="418515" y="3598012"/>
            <a:ext cx="276296" cy="219075"/>
          </a:xfrm>
          <a:prstGeom prst="rect">
            <a:avLst/>
          </a:prstGeom>
          <a:noFill/>
          <a:ln>
            <a:noFill/>
          </a:ln>
        </p:spPr>
      </p:pic>
      <p:pic>
        <p:nvPicPr>
          <p:cNvPr id="2466" name="Shape 2466"/>
          <p:cNvPicPr preferRelativeResize="0"/>
          <p:nvPr/>
        </p:nvPicPr>
        <p:blipFill rotWithShape="1">
          <a:blip r:embed="rId8">
            <a:alphaModFix/>
          </a:blip>
          <a:srcRect/>
          <a:stretch/>
        </p:blipFill>
        <p:spPr>
          <a:xfrm>
            <a:off x="418514" y="4058250"/>
            <a:ext cx="266769" cy="285750"/>
          </a:xfrm>
          <a:prstGeom prst="rect">
            <a:avLst/>
          </a:prstGeom>
          <a:noFill/>
          <a:ln>
            <a:noFill/>
          </a:ln>
        </p:spPr>
      </p:pic>
      <p:pic>
        <p:nvPicPr>
          <p:cNvPr id="2467" name="Shape 2467"/>
          <p:cNvPicPr preferRelativeResize="0"/>
          <p:nvPr/>
        </p:nvPicPr>
        <p:blipFill rotWithShape="1">
          <a:blip r:embed="rId9">
            <a:alphaModFix/>
          </a:blip>
          <a:srcRect/>
          <a:stretch/>
        </p:blipFill>
        <p:spPr>
          <a:xfrm>
            <a:off x="428042" y="4544054"/>
            <a:ext cx="257174" cy="257174"/>
          </a:xfrm>
          <a:prstGeom prst="rect">
            <a:avLst/>
          </a:prstGeom>
          <a:noFill/>
          <a:ln>
            <a:noFill/>
          </a:ln>
        </p:spPr>
      </p:pic>
      <p:grpSp>
        <p:nvGrpSpPr>
          <p:cNvPr id="2468" name="Shape 2468"/>
          <p:cNvGrpSpPr/>
          <p:nvPr/>
        </p:nvGrpSpPr>
        <p:grpSpPr>
          <a:xfrm>
            <a:off x="7459290" y="2977459"/>
            <a:ext cx="1366424" cy="1372061"/>
            <a:chOff x="4279196" y="5274673"/>
            <a:chExt cx="939635" cy="882714"/>
          </a:xfrm>
        </p:grpSpPr>
        <p:sp>
          <p:nvSpPr>
            <p:cNvPr id="2469" name="Shape 2469"/>
            <p:cNvSpPr/>
            <p:nvPr/>
          </p:nvSpPr>
          <p:spPr>
            <a:xfrm>
              <a:off x="4279196" y="5274673"/>
              <a:ext cx="939635" cy="882714"/>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sp>
          <p:nvSpPr>
            <p:cNvPr id="2470" name="Shape 2470"/>
            <p:cNvSpPr/>
            <p:nvPr/>
          </p:nvSpPr>
          <p:spPr>
            <a:xfrm>
              <a:off x="4328907" y="5703207"/>
              <a:ext cx="794656" cy="387485"/>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Social</a:t>
              </a:r>
              <a:br>
                <a:rPr lang="en" sz="800" b="0" i="0" u="none" strike="noStrike" cap="none">
                  <a:solidFill>
                    <a:srgbClr val="FFFFFF"/>
                  </a:solidFill>
                  <a:latin typeface="Arial"/>
                  <a:ea typeface="Arial"/>
                  <a:cs typeface="Arial"/>
                  <a:sym typeface="Arial"/>
                </a:rPr>
              </a:br>
              <a:r>
                <a:rPr lang="en" sz="800" b="0" i="0" u="none" strike="noStrike" cap="none">
                  <a:solidFill>
                    <a:srgbClr val="FFFFFF"/>
                  </a:solidFill>
                  <a:latin typeface="Arial"/>
                  <a:ea typeface="Arial"/>
                  <a:cs typeface="Arial"/>
                  <a:sym typeface="Arial"/>
                </a:rPr>
                <a:t>Collaboration</a:t>
              </a:r>
            </a:p>
          </p:txBody>
        </p:sp>
        <p:pic>
          <p:nvPicPr>
            <p:cNvPr id="2471" name="Shape 247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419948" y="5348110"/>
              <a:ext cx="647238" cy="304798"/>
            </a:xfrm>
            <a:prstGeom prst="rect">
              <a:avLst/>
            </a:prstGeom>
            <a:noFill/>
            <a:ln>
              <a:noFill/>
            </a:ln>
          </p:spPr>
        </p:pic>
      </p:gr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pic>
        <p:nvPicPr>
          <p:cNvPr id="2495" name="Shape 249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9143999" cy="5162742"/>
          </a:xfrm>
          <a:prstGeom prst="rect">
            <a:avLst/>
          </a:prstGeom>
          <a:noFill/>
          <a:ln>
            <a:noFill/>
          </a:ln>
        </p:spPr>
      </p:pic>
      <p:pic>
        <p:nvPicPr>
          <p:cNvPr id="2496" name="Shape 2496"/>
          <p:cNvPicPr preferRelativeResize="0"/>
          <p:nvPr/>
        </p:nvPicPr>
        <p:blipFill rotWithShape="1">
          <a:blip r:embed="rId4" cstate="email">
            <a:alphaModFix amt="40000"/>
            <a:extLst>
              <a:ext uri="{28A0092B-C50C-407E-A947-70E740481C1C}">
                <a14:useLocalDpi xmlns:a14="http://schemas.microsoft.com/office/drawing/2010/main"/>
              </a:ext>
            </a:extLst>
          </a:blip>
          <a:srcRect/>
          <a:stretch/>
        </p:blipFill>
        <p:spPr>
          <a:xfrm>
            <a:off x="4584608" y="4143440"/>
            <a:ext cx="1527208" cy="1527208"/>
          </a:xfrm>
          <a:prstGeom prst="rect">
            <a:avLst/>
          </a:prstGeom>
          <a:noFill/>
          <a:ln>
            <a:noFill/>
          </a:ln>
        </p:spPr>
      </p:pic>
      <p:pic>
        <p:nvPicPr>
          <p:cNvPr id="2497" name="Shape 249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49127" y="1679172"/>
            <a:ext cx="1126930" cy="1126930"/>
          </a:xfrm>
          <a:prstGeom prst="rect">
            <a:avLst/>
          </a:prstGeom>
          <a:noFill/>
          <a:ln>
            <a:noFill/>
          </a:ln>
        </p:spPr>
      </p:pic>
      <p:sp>
        <p:nvSpPr>
          <p:cNvPr id="2498" name="Shape 2498"/>
          <p:cNvSpPr/>
          <p:nvPr/>
        </p:nvSpPr>
        <p:spPr>
          <a:xfrm>
            <a:off x="0" y="0"/>
            <a:ext cx="5632399" cy="5156894"/>
          </a:xfrm>
          <a:custGeom>
            <a:avLst/>
            <a:gdLst/>
            <a:ahLst/>
            <a:cxnLst/>
            <a:rect l="0" t="0" r="0" b="0"/>
            <a:pathLst>
              <a:path w="120000" h="120000" extrusionOk="0">
                <a:moveTo>
                  <a:pt x="0" y="83"/>
                </a:moveTo>
                <a:lnTo>
                  <a:pt x="120000" y="0"/>
                </a:lnTo>
                <a:lnTo>
                  <a:pt x="90233" y="119961"/>
                </a:lnTo>
                <a:lnTo>
                  <a:pt x="50" y="120000"/>
                </a:lnTo>
                <a:lnTo>
                  <a:pt x="0" y="83"/>
                </a:lnTo>
                <a:close/>
              </a:path>
            </a:pathLst>
          </a:custGeom>
          <a:gradFill>
            <a:gsLst>
              <a:gs pos="0">
                <a:srgbClr val="013E84">
                  <a:alpha val="89411"/>
                </a:srgbClr>
              </a:gs>
              <a:gs pos="100000">
                <a:srgbClr val="209DDC">
                  <a:alpha val="89411"/>
                </a:srgbClr>
              </a:gs>
            </a:gsLst>
            <a:lin ang="0" scaled="0"/>
          </a:gradFill>
          <a:ln>
            <a:noFill/>
          </a:ln>
          <a:effectLst>
            <a:outerShdw blurRad="508000" dist="12700" algn="ctr" rotWithShape="0">
              <a:srgbClr val="000000">
                <a:alpha val="20000"/>
              </a:srgbClr>
            </a:outerShdw>
          </a:effectLst>
        </p:spPr>
        <p:txBody>
          <a:bodyPr lIns="0" tIns="0" rIns="0" bIns="0" anchor="ctr" anchorCtr="0">
            <a:noAutofit/>
          </a:bodyPr>
          <a:lstStyle/>
          <a:p>
            <a:pPr marL="25400" marR="0" lvl="0" indent="0" algn="ctr" rtl="0">
              <a:lnSpc>
                <a:spcPct val="95000"/>
              </a:lnSpc>
              <a:spcBef>
                <a:spcPts val="0"/>
              </a:spcBef>
              <a:spcAft>
                <a:spcPts val="0"/>
              </a:spcAft>
              <a:buClr>
                <a:srgbClr val="000000"/>
              </a:buClr>
              <a:buFont typeface="Arial"/>
              <a:buNone/>
            </a:pPr>
            <a:endParaRPr sz="1500" b="0" i="0" u="none" strike="noStrike" cap="none">
              <a:solidFill>
                <a:srgbClr val="0098E3"/>
              </a:solidFill>
              <a:latin typeface="Arial"/>
              <a:ea typeface="Arial"/>
              <a:cs typeface="Arial"/>
              <a:sym typeface="Arial"/>
            </a:endParaRPr>
          </a:p>
        </p:txBody>
      </p:sp>
      <p:sp>
        <p:nvSpPr>
          <p:cNvPr id="2499" name="Shape 2499"/>
          <p:cNvSpPr txBox="1">
            <a:spLocks noGrp="1"/>
          </p:cNvSpPr>
          <p:nvPr>
            <p:ph type="ctrTitle"/>
          </p:nvPr>
        </p:nvSpPr>
        <p:spPr>
          <a:xfrm>
            <a:off x="285675" y="2578446"/>
            <a:ext cx="5586631" cy="1712006"/>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Adding Application Logic</a:t>
            </a:r>
            <a:br>
              <a:rPr lang="en" sz="2400" b="0" i="0" u="none" strike="noStrike" cap="none">
                <a:solidFill>
                  <a:srgbClr val="FFFFFF"/>
                </a:solidFill>
                <a:latin typeface="Arial"/>
                <a:ea typeface="Arial"/>
                <a:cs typeface="Arial"/>
                <a:sym typeface="Arial"/>
              </a:rPr>
            </a:br>
            <a:r>
              <a:rPr lang="en" sz="2400" b="0" i="0" u="none" strike="noStrike" cap="none">
                <a:solidFill>
                  <a:srgbClr val="FFFFFF"/>
                </a:solidFill>
                <a:latin typeface="Arial"/>
                <a:ea typeface="Arial"/>
                <a:cs typeface="Arial"/>
                <a:sym typeface="Arial"/>
              </a:rPr>
              <a:t>with Clicks, not Code</a:t>
            </a:r>
          </a:p>
        </p:txBody>
      </p:sp>
      <p:pic>
        <p:nvPicPr>
          <p:cNvPr id="2500" name="Shape 2500" descr="PublicSectorDevWorkshopLogoMain.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468" y="604673"/>
            <a:ext cx="3921070" cy="1176014"/>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504"/>
        <p:cNvGrpSpPr/>
        <p:nvPr/>
      </p:nvGrpSpPr>
      <p:grpSpPr>
        <a:xfrm>
          <a:off x="0" y="0"/>
          <a:ext cx="0" cy="0"/>
          <a:chOff x="0" y="0"/>
          <a:chExt cx="0" cy="0"/>
        </a:xfrm>
      </p:grpSpPr>
      <p:sp>
        <p:nvSpPr>
          <p:cNvPr id="2505" name="Shape 2505"/>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dirty="0">
                <a:solidFill>
                  <a:schemeClr val="dk2"/>
                </a:solidFill>
                <a:latin typeface="+mj-lt"/>
                <a:ea typeface="Montserrat"/>
                <a:cs typeface="Montserrat"/>
                <a:sym typeface="Montserrat"/>
              </a:rPr>
              <a:t>Overview: </a:t>
            </a:r>
            <a:r>
              <a:rPr lang="en" sz="2500" b="0" i="0" u="none" strike="noStrike" cap="none" dirty="0">
                <a:solidFill>
                  <a:schemeClr val="dk2"/>
                </a:solidFill>
                <a:latin typeface="+mj-lt"/>
                <a:sym typeface="Arial"/>
              </a:rPr>
              <a:t>Add App Logic w Clicks, not Code</a:t>
            </a:r>
          </a:p>
        </p:txBody>
      </p:sp>
      <p:sp>
        <p:nvSpPr>
          <p:cNvPr id="2506" name="Shape 2506"/>
          <p:cNvSpPr txBox="1"/>
          <p:nvPr/>
        </p:nvSpPr>
        <p:spPr>
          <a:xfrm>
            <a:off x="930971" y="887090"/>
            <a:ext cx="5606600" cy="1315744"/>
          </a:xfrm>
          <a:prstGeom prst="rect">
            <a:avLst/>
          </a:prstGeom>
          <a:noFill/>
          <a:ln>
            <a:noFill/>
          </a:ln>
        </p:spPr>
        <p:txBody>
          <a:bodyPr lIns="68575" tIns="34275" rIns="68575" bIns="34275" anchor="t" anchorCtr="0">
            <a:noAutofit/>
          </a:bodyPr>
          <a:lstStyle/>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Add a Validation Rule</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Add a Roll-up Summary Field</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Add a Formula Field to show status indicator image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510"/>
        <p:cNvGrpSpPr/>
        <p:nvPr/>
      </p:nvGrpSpPr>
      <p:grpSpPr>
        <a:xfrm>
          <a:off x="0" y="0"/>
          <a:ext cx="0" cy="0"/>
          <a:chOff x="0" y="0"/>
          <a:chExt cx="0" cy="0"/>
        </a:xfrm>
      </p:grpSpPr>
      <p:sp>
        <p:nvSpPr>
          <p:cNvPr id="2511" name="Shape 2511"/>
          <p:cNvSpPr txBox="1">
            <a:spLocks noGrp="1"/>
          </p:cNvSpPr>
          <p:nvPr>
            <p:ph type="title"/>
          </p:nvPr>
        </p:nvSpPr>
        <p:spPr>
          <a:xfrm>
            <a:off x="270342" y="-213077"/>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are Validation Rules?</a:t>
            </a:r>
          </a:p>
        </p:txBody>
      </p:sp>
      <p:sp>
        <p:nvSpPr>
          <p:cNvPr id="2512" name="Shape 2512"/>
          <p:cNvSpPr txBox="1">
            <a:spLocks noGrp="1"/>
          </p:cNvSpPr>
          <p:nvPr>
            <p:ph type="body" idx="1"/>
          </p:nvPr>
        </p:nvSpPr>
        <p:spPr>
          <a:xfrm>
            <a:off x="270341" y="535128"/>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Validation rules are used to conditionally require field values, format data</a:t>
            </a:r>
          </a:p>
        </p:txBody>
      </p:sp>
      <p:sp>
        <p:nvSpPr>
          <p:cNvPr id="2513" name="Shape 2513"/>
          <p:cNvSpPr txBox="1">
            <a:spLocks noGrp="1"/>
          </p:cNvSpPr>
          <p:nvPr>
            <p:ph type="body" idx="2"/>
          </p:nvPr>
        </p:nvSpPr>
        <p:spPr>
          <a:xfrm>
            <a:off x="259623" y="914952"/>
            <a:ext cx="8616416" cy="3152623"/>
          </a:xfrm>
          <a:prstGeom prst="rect">
            <a:avLst/>
          </a:prstGeom>
          <a:noFill/>
          <a:ln>
            <a:noFill/>
          </a:ln>
        </p:spPr>
        <p:txBody>
          <a:bodyPr lIns="0" tIns="0" rIns="0" bIns="0" anchor="t" anchorCtr="0">
            <a:noAutofit/>
          </a:bodyPr>
          <a:lstStyle/>
          <a:p>
            <a:pPr marL="127000" marR="0" lvl="0" indent="-133350" algn="l" rtl="0">
              <a:lnSpc>
                <a:spcPct val="100000"/>
              </a:lnSpc>
              <a:spcBef>
                <a:spcPts val="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Validation rules verify that the data a user enters in a record meets the standards you specify before the record is saved. </a:t>
            </a:r>
          </a:p>
          <a:p>
            <a:pPr marL="127000" marR="0" lvl="0" indent="-133350" algn="l" rtl="0">
              <a:lnSpc>
                <a:spcPct val="100000"/>
              </a:lnSpc>
              <a:spcBef>
                <a:spcPts val="7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A validation rule contains a formula or expression that evaluates the data in one or more fields and returns a value of True or False. </a:t>
            </a:r>
          </a:p>
          <a:p>
            <a:pPr marL="127000" marR="0" lvl="0" indent="-133350" algn="l" rtl="0">
              <a:lnSpc>
                <a:spcPct val="100000"/>
              </a:lnSpc>
              <a:spcBef>
                <a:spcPts val="7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Validation rules also include an error message to display to the user when the rule returns a value of True due to an invalid value. </a:t>
            </a:r>
          </a:p>
          <a:p>
            <a:pPr marL="127000" marR="0" lvl="0" indent="-133350" algn="l" rtl="0">
              <a:lnSpc>
                <a:spcPct val="100000"/>
              </a:lnSpc>
              <a:spcBef>
                <a:spcPts val="700"/>
              </a:spcBef>
              <a:spcAft>
                <a:spcPts val="0"/>
              </a:spcAft>
              <a:buClr>
                <a:schemeClr val="dk2"/>
              </a:buClr>
              <a:buSzPct val="78571"/>
              <a:buFont typeface="Arial"/>
              <a:buChar char="•"/>
            </a:pPr>
            <a:r>
              <a:rPr lang="en" sz="1400" b="0" i="0" u="none" strike="noStrike" cap="none">
                <a:solidFill>
                  <a:srgbClr val="3F3F3F"/>
                </a:solidFill>
                <a:latin typeface="Arial"/>
                <a:ea typeface="Arial"/>
                <a:cs typeface="Arial"/>
                <a:sym typeface="Arial"/>
              </a:rPr>
              <a:t>Error message can be displayed directly below field or at top of the page. </a:t>
            </a:r>
          </a:p>
          <a:p>
            <a:pPr marL="520700" marR="0" lvl="1" indent="-177800" algn="l" rtl="0">
              <a:lnSpc>
                <a:spcPct val="100000"/>
              </a:lnSpc>
              <a:spcBef>
                <a:spcPts val="700"/>
              </a:spcBef>
              <a:spcAft>
                <a:spcPts val="0"/>
              </a:spcAft>
              <a:buClr>
                <a:schemeClr val="dk2"/>
              </a:buClr>
              <a:buSzPct val="83333"/>
              <a:buFont typeface="Arial"/>
              <a:buChar char="–"/>
            </a:pPr>
            <a:r>
              <a:rPr lang="en" sz="1200" b="0" i="0" u="none" strike="noStrike" cap="none">
                <a:solidFill>
                  <a:srgbClr val="3F3F3F"/>
                </a:solidFill>
                <a:latin typeface="Arial"/>
                <a:ea typeface="Arial"/>
                <a:cs typeface="Arial"/>
                <a:sym typeface="Arial"/>
              </a:rPr>
              <a:t>Multiple error messages may be displayed at one time </a:t>
            </a:r>
          </a:p>
        </p:txBody>
      </p:sp>
      <p:pic>
        <p:nvPicPr>
          <p:cNvPr id="2514" name="Shape 2514" descr="ValidationRule.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13417" y="3051760"/>
            <a:ext cx="6950066" cy="192364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18"/>
        <p:cNvGrpSpPr/>
        <p:nvPr/>
      </p:nvGrpSpPr>
      <p:grpSpPr>
        <a:xfrm>
          <a:off x="0" y="0"/>
          <a:ext cx="0" cy="0"/>
          <a:chOff x="0" y="0"/>
          <a:chExt cx="0" cy="0"/>
        </a:xfrm>
      </p:grpSpPr>
      <p:sp>
        <p:nvSpPr>
          <p:cNvPr id="2520" name="Shape 2520"/>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Validation Rule</a:t>
            </a:r>
          </a:p>
        </p:txBody>
      </p:sp>
      <p:sp>
        <p:nvSpPr>
          <p:cNvPr id="2522" name="Shape 2522"/>
          <p:cNvSpPr/>
          <p:nvPr/>
        </p:nvSpPr>
        <p:spPr>
          <a:xfrm>
            <a:off x="5287150" y="2228290"/>
            <a:ext cx="2999283" cy="409751"/>
          </a:xfrm>
          <a:prstGeom prst="wedgeRoundRectCallout">
            <a:avLst>
              <a:gd name="adj1" fmla="val -24260"/>
              <a:gd name="adj2" fmla="val 90323"/>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500" b="0" i="0" u="none" strike="noStrike" cap="none">
                <a:solidFill>
                  <a:srgbClr val="000000"/>
                </a:solidFill>
                <a:latin typeface="Arial"/>
                <a:ea typeface="Arial"/>
                <a:cs typeface="Arial"/>
                <a:sym typeface="Arial"/>
              </a:rPr>
              <a:t>Specify your “Error” Message</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0136" y="830294"/>
            <a:ext cx="4370960" cy="2887296"/>
          </a:xfrm>
          <a:prstGeom prst="rect">
            <a:avLst/>
          </a:prstGeo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711367" y="2899314"/>
            <a:ext cx="4153423" cy="1561172"/>
          </a:xfrm>
          <a:prstGeom prst="rect">
            <a:avLst/>
          </a:prstGeom>
        </p:spPr>
      </p:pic>
      <p:sp>
        <p:nvSpPr>
          <p:cNvPr id="2521" name="Shape 2521"/>
          <p:cNvSpPr/>
          <p:nvPr/>
        </p:nvSpPr>
        <p:spPr>
          <a:xfrm>
            <a:off x="667401" y="4008530"/>
            <a:ext cx="2313677" cy="409751"/>
          </a:xfrm>
          <a:prstGeom prst="wedgeRoundRectCallout">
            <a:avLst>
              <a:gd name="adj1" fmla="val -24260"/>
              <a:gd name="adj2" fmla="val -99325"/>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500" b="0" i="0" u="none" strike="noStrike" cap="none">
                <a:solidFill>
                  <a:srgbClr val="000000"/>
                </a:solidFill>
                <a:latin typeface="Arial"/>
                <a:ea typeface="Arial"/>
                <a:cs typeface="Arial"/>
                <a:sym typeface="Arial"/>
              </a:rPr>
              <a:t>Syntax for Rule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pic>
        <p:nvPicPr>
          <p:cNvPr id="2528" name="Shape 25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02325" y="2589087"/>
            <a:ext cx="4577864" cy="2403531"/>
          </a:xfrm>
          <a:prstGeom prst="rect">
            <a:avLst/>
          </a:prstGeom>
          <a:noFill/>
          <a:ln>
            <a:noFill/>
          </a:ln>
        </p:spPr>
      </p:pic>
      <p:sp>
        <p:nvSpPr>
          <p:cNvPr id="2529" name="Shape 2529"/>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are Roll-up Summaries?</a:t>
            </a:r>
          </a:p>
        </p:txBody>
      </p:sp>
      <p:sp>
        <p:nvSpPr>
          <p:cNvPr id="2530" name="Shape 2530"/>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Roll-up Summary fields are read only formula fields that can display the sum, min, or max value or record count of a field in a related list</a:t>
            </a:r>
          </a:p>
        </p:txBody>
      </p:sp>
      <p:sp>
        <p:nvSpPr>
          <p:cNvPr id="2531" name="Shape 2531"/>
          <p:cNvSpPr txBox="1">
            <a:spLocks noGrp="1"/>
          </p:cNvSpPr>
          <p:nvPr>
            <p:ph type="body" idx="2"/>
          </p:nvPr>
        </p:nvSpPr>
        <p:spPr>
          <a:xfrm>
            <a:off x="259623" y="1453903"/>
            <a:ext cx="8616416" cy="3152623"/>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For all custom master-detail relationships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There is an option to include ALL records in the roll-up or just records that meet certain filter criteria that you define</a:t>
            </a:r>
          </a:p>
        </p:txBody>
      </p:sp>
      <p:sp>
        <p:nvSpPr>
          <p:cNvPr id="2532" name="Shape 2532"/>
          <p:cNvSpPr/>
          <p:nvPr/>
        </p:nvSpPr>
        <p:spPr>
          <a:xfrm>
            <a:off x="3487068" y="2445992"/>
            <a:ext cx="1950112" cy="764245"/>
          </a:xfrm>
          <a:prstGeom prst="wedgeRoundRectCallout">
            <a:avLst>
              <a:gd name="adj1" fmla="val -86168"/>
              <a:gd name="adj2" fmla="val -1074"/>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500" b="0" i="0" u="none" strike="noStrike" cap="none">
                <a:solidFill>
                  <a:srgbClr val="000000"/>
                </a:solidFill>
                <a:latin typeface="Arial"/>
                <a:ea typeface="Arial"/>
                <a:cs typeface="Arial"/>
                <a:sym typeface="Arial"/>
              </a:rPr>
              <a:t>Select Summarized Object</a:t>
            </a:r>
          </a:p>
        </p:txBody>
      </p:sp>
      <p:sp>
        <p:nvSpPr>
          <p:cNvPr id="2533" name="Shape 2533"/>
          <p:cNvSpPr/>
          <p:nvPr/>
        </p:nvSpPr>
        <p:spPr>
          <a:xfrm>
            <a:off x="4738473" y="3708259"/>
            <a:ext cx="2313677" cy="764245"/>
          </a:xfrm>
          <a:prstGeom prst="wedgeRoundRectCallout">
            <a:avLst>
              <a:gd name="adj1" fmla="val -69234"/>
              <a:gd name="adj2" fmla="val -48393"/>
              <a:gd name="adj3" fmla="val 16667"/>
            </a:avLst>
          </a:prstGeom>
          <a:solidFill>
            <a:srgbClr val="FFFBE4"/>
          </a:solidFill>
          <a:ln w="25400" cap="flat" cmpd="sng">
            <a:solidFill>
              <a:srgbClr val="A5A5A5"/>
            </a:solidFill>
            <a:prstDash val="solid"/>
            <a:round/>
            <a:headEnd type="none" w="med" len="med"/>
            <a:tailEnd type="none" w="med" len="med"/>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500" b="0" i="0" u="none" strike="noStrike" cap="none">
                <a:solidFill>
                  <a:srgbClr val="000000"/>
                </a:solidFill>
                <a:latin typeface="Arial"/>
                <a:ea typeface="Arial"/>
                <a:cs typeface="Arial"/>
                <a:sym typeface="Arial"/>
              </a:rPr>
              <a:t>Select NUMERIC field to summarize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537"/>
        <p:cNvGrpSpPr/>
        <p:nvPr/>
      </p:nvGrpSpPr>
      <p:grpSpPr>
        <a:xfrm>
          <a:off x="0" y="0"/>
          <a:ext cx="0" cy="0"/>
          <a:chOff x="0" y="0"/>
          <a:chExt cx="0" cy="0"/>
        </a:xfrm>
      </p:grpSpPr>
      <p:sp>
        <p:nvSpPr>
          <p:cNvPr id="2538" name="Shape 2538"/>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are Formula Fields?</a:t>
            </a:r>
          </a:p>
        </p:txBody>
      </p:sp>
      <p:sp>
        <p:nvSpPr>
          <p:cNvPr id="2539" name="Shape 2539"/>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“Smart” custom fields that can be used to build business-specific calculations using simple wizards and an Excel-like formula language </a:t>
            </a:r>
          </a:p>
        </p:txBody>
      </p:sp>
      <p:sp>
        <p:nvSpPr>
          <p:cNvPr id="2540" name="Shape 2540"/>
          <p:cNvSpPr txBox="1">
            <a:spLocks noGrp="1"/>
          </p:cNvSpPr>
          <p:nvPr>
            <p:ph type="body" idx="2"/>
          </p:nvPr>
        </p:nvSpPr>
        <p:spPr>
          <a:xfrm>
            <a:off x="259623" y="1459532"/>
            <a:ext cx="8616416" cy="3309936"/>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Can reference standard, custom, or other formula fields </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Can reference fields on related (cross) objects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Can return a dynamic image based on logic</a:t>
            </a:r>
          </a:p>
        </p:txBody>
      </p:sp>
      <p:pic>
        <p:nvPicPr>
          <p:cNvPr id="2541" name="Shape 25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81161" y="2293650"/>
            <a:ext cx="6022881" cy="28302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545"/>
        <p:cNvGrpSpPr/>
        <p:nvPr/>
      </p:nvGrpSpPr>
      <p:grpSpPr>
        <a:xfrm>
          <a:off x="0" y="0"/>
          <a:ext cx="0" cy="0"/>
          <a:chOff x="0" y="0"/>
          <a:chExt cx="0" cy="0"/>
        </a:xfrm>
      </p:grpSpPr>
      <p:sp>
        <p:nvSpPr>
          <p:cNvPr id="2546" name="Shape 2546"/>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Useful Formula Fields Reference Guide</a:t>
            </a:r>
          </a:p>
        </p:txBody>
      </p:sp>
      <p:sp>
        <p:nvSpPr>
          <p:cNvPr id="2547" name="Shape 2547"/>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500" b="0" i="0" u="none" strike="noStrike" cap="none">
                <a:solidFill>
                  <a:srgbClr val="3F3F3F"/>
                </a:solidFill>
                <a:latin typeface="Arial"/>
                <a:ea typeface="Arial"/>
                <a:cs typeface="Arial"/>
                <a:sym typeface="Arial"/>
              </a:rPr>
              <a:t>https://help.salesforce.com/help/pdfs/en/salesforce_useful_formula_fields.pdf</a:t>
            </a:r>
          </a:p>
        </p:txBody>
      </p:sp>
      <p:pic>
        <p:nvPicPr>
          <p:cNvPr id="2548" name="Shape 2548" descr="Cloudbuilding_Layered.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15549" y="2053957"/>
            <a:ext cx="10267856" cy="3089541"/>
          </a:xfrm>
          <a:prstGeom prst="rect">
            <a:avLst/>
          </a:prstGeom>
          <a:noFill/>
          <a:ln>
            <a:noFill/>
          </a:ln>
        </p:spPr>
      </p:pic>
      <p:pic>
        <p:nvPicPr>
          <p:cNvPr id="2563" name="Shape 2563"/>
          <p:cNvPicPr preferRelativeResize="0"/>
          <p:nvPr/>
        </p:nvPicPr>
        <p:blipFill rotWithShape="1">
          <a:blip r:embed="rId4">
            <a:alphaModFix/>
          </a:blip>
          <a:srcRect/>
          <a:stretch/>
        </p:blipFill>
        <p:spPr>
          <a:xfrm>
            <a:off x="5044618" y="3593745"/>
            <a:ext cx="3961479" cy="393030"/>
          </a:xfrm>
          <a:prstGeom prst="rect">
            <a:avLst/>
          </a:prstGeom>
          <a:noFill/>
          <a:ln>
            <a:noFill/>
          </a:ln>
        </p:spPr>
      </p:pic>
      <p:pic>
        <p:nvPicPr>
          <p:cNvPr id="2564" name="Shape 256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956170" y="1301292"/>
            <a:ext cx="1941990" cy="2400836"/>
          </a:xfrm>
          <a:prstGeom prst="rect">
            <a:avLst/>
          </a:prstGeom>
          <a:noFill/>
          <a:ln w="9525" cap="flat" cmpd="sng">
            <a:solidFill>
              <a:srgbClr val="009CDB"/>
            </a:solidFill>
            <a:prstDash val="solid"/>
            <a:round/>
            <a:headEnd type="none" w="med" len="med"/>
            <a:tailEnd type="none" w="med" len="med"/>
          </a:ln>
        </p:spPr>
      </p:pic>
      <p:pic>
        <p:nvPicPr>
          <p:cNvPr id="2565" name="Shape 256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94283" y="1394627"/>
            <a:ext cx="4745494" cy="1038774"/>
          </a:xfrm>
          <a:prstGeom prst="rect">
            <a:avLst/>
          </a:prstGeom>
          <a:noFill/>
          <a:ln>
            <a:noFill/>
          </a:ln>
        </p:spPr>
      </p:pic>
      <p:pic>
        <p:nvPicPr>
          <p:cNvPr id="2566" name="Shape 2566"/>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94283" y="2590842"/>
            <a:ext cx="3348427" cy="1028933"/>
          </a:xfrm>
          <a:prstGeom prst="rect">
            <a:avLst/>
          </a:prstGeom>
          <a:noFill/>
          <a:ln>
            <a:noFill/>
          </a:ln>
        </p:spPr>
      </p:pic>
      <p:pic>
        <p:nvPicPr>
          <p:cNvPr id="2567" name="Shape 256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94283" y="3722494"/>
            <a:ext cx="4171007" cy="1220464"/>
          </a:xfrm>
          <a:prstGeom prst="rect">
            <a:avLst/>
          </a:prstGeom>
          <a:noFill/>
          <a:ln>
            <a:noFill/>
          </a:ln>
        </p:spPr>
      </p:pic>
      <p:pic>
        <p:nvPicPr>
          <p:cNvPr id="24" name="Shape 920"/>
          <p:cNvPicPr preferRelativeResize="0">
            <a:picLocks noChangeAspect="1"/>
          </p:cNvPicPr>
          <p:nvPr/>
        </p:nvPicPr>
        <p:blipFill rotWithShape="1">
          <a:blip r:embed="rId9" cstate="email">
            <a:alphaModFix/>
            <a:extLst>
              <a:ext uri="{28A0092B-C50C-407E-A947-70E740481C1C}">
                <a14:useLocalDpi xmlns:a14="http://schemas.microsoft.com/office/drawing/2010/main"/>
              </a:ext>
            </a:extLst>
          </a:blip>
          <a:srcRect/>
          <a:stretch/>
        </p:blipFill>
        <p:spPr>
          <a:xfrm>
            <a:off x="5965219" y="4254196"/>
            <a:ext cx="1032857" cy="33832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595"/>
        <p:cNvGrpSpPr/>
        <p:nvPr/>
      </p:nvGrpSpPr>
      <p:grpSpPr>
        <a:xfrm>
          <a:off x="0" y="0"/>
          <a:ext cx="0" cy="0"/>
          <a:chOff x="0" y="0"/>
          <a:chExt cx="0" cy="0"/>
        </a:xfrm>
      </p:grpSpPr>
      <p:sp>
        <p:nvSpPr>
          <p:cNvPr id="2596" name="Shape 2596"/>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Workflow Rules</a:t>
            </a:r>
          </a:p>
        </p:txBody>
      </p:sp>
      <p:sp>
        <p:nvSpPr>
          <p:cNvPr id="2597" name="Shape 2597"/>
          <p:cNvSpPr txBox="1">
            <a:spLocks noGrp="1"/>
          </p:cNvSpPr>
          <p:nvPr>
            <p:ph type="body" idx="1"/>
          </p:nvPr>
        </p:nvSpPr>
        <p:spPr>
          <a:xfrm>
            <a:off x="270341" y="752708"/>
            <a:ext cx="8605697" cy="3853820"/>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Automate Business Processes</a:t>
            </a:r>
          </a:p>
          <a:p>
            <a:pPr marL="127000" marR="0" lvl="0" indent="-127000" algn="l" rtl="0">
              <a:lnSpc>
                <a:spcPct val="100000"/>
              </a:lnSpc>
              <a:spcBef>
                <a:spcPts val="40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Triggered on record creation or update</a:t>
            </a:r>
          </a:p>
          <a:p>
            <a:pPr marL="127000" marR="0" lvl="0" indent="-127000" algn="l" rtl="0">
              <a:lnSpc>
                <a:spcPct val="100000"/>
              </a:lnSpc>
              <a:spcBef>
                <a:spcPts val="40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Execute actions</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Immediately and/or</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Later - only of record still meets the entry criteria (Time-based Workflow)</a:t>
            </a:r>
          </a:p>
          <a:p>
            <a:pPr marL="520700" marR="0" lvl="1" indent="-1778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Actions:  Update Record, Send Email, Create Task, Send Outbound (SOAP) Message </a:t>
            </a:r>
          </a:p>
        </p:txBody>
      </p:sp>
      <p:pic>
        <p:nvPicPr>
          <p:cNvPr id="2598" name="Shape 259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98937" y="2745433"/>
            <a:ext cx="6647015" cy="2241216"/>
          </a:xfrm>
          <a:prstGeom prst="rect">
            <a:avLst/>
          </a:prstGeom>
          <a:noFill/>
          <a:ln>
            <a:noFill/>
          </a:ln>
        </p:spPr>
      </p:pic>
    </p:spTree>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88"/>
        <p:cNvGrpSpPr/>
        <p:nvPr/>
      </p:nvGrpSpPr>
      <p:grpSpPr>
        <a:xfrm>
          <a:off x="0" y="0"/>
          <a:ext cx="0" cy="0"/>
          <a:chOff x="0" y="0"/>
          <a:chExt cx="0" cy="0"/>
        </a:xfrm>
      </p:grpSpPr>
      <p:sp>
        <p:nvSpPr>
          <p:cNvPr id="2589" name="Shape 2589"/>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a:solidFill>
                  <a:schemeClr val="dk2"/>
                </a:solidFill>
                <a:latin typeface="+mj-lt"/>
                <a:ea typeface="Montserrat"/>
                <a:cs typeface="Montserrat"/>
                <a:sym typeface="Montserrat"/>
              </a:rPr>
              <a:t>Overview: </a:t>
            </a:r>
            <a:r>
              <a:rPr lang="en" sz="2500" b="0" i="0" u="none" strike="noStrike" cap="none">
                <a:solidFill>
                  <a:schemeClr val="dk2"/>
                </a:solidFill>
                <a:latin typeface="+mj-lt"/>
                <a:sym typeface="Arial"/>
              </a:rPr>
              <a:t>Add App Logic w Clicks, not Code</a:t>
            </a:r>
          </a:p>
        </p:txBody>
      </p:sp>
      <p:sp>
        <p:nvSpPr>
          <p:cNvPr id="4" name="Shape 2644"/>
          <p:cNvSpPr txBox="1"/>
          <p:nvPr/>
        </p:nvSpPr>
        <p:spPr>
          <a:xfrm>
            <a:off x="787653" y="546750"/>
            <a:ext cx="6223516" cy="292234"/>
          </a:xfrm>
          <a:prstGeom prst="rect">
            <a:avLst/>
          </a:prstGeom>
          <a:noFill/>
          <a:ln>
            <a:noFill/>
          </a:ln>
        </p:spPr>
        <p:txBody>
          <a:bodyPr lIns="68575" tIns="34275" rIns="68575" bIns="34275" anchor="t" anchorCtr="0">
            <a:noAutofit/>
          </a:bodyPr>
          <a:lstStyle/>
          <a:p>
            <a:pPr marR="0" lvl="0" algn="l" rtl="0">
              <a:lnSpc>
                <a:spcPct val="150000"/>
              </a:lnSpc>
              <a:spcBef>
                <a:spcPts val="0"/>
              </a:spcBef>
              <a:spcAft>
                <a:spcPts val="0"/>
              </a:spcAft>
              <a:buClr>
                <a:srgbClr val="595959"/>
              </a:buClr>
              <a:buSzPct val="100000"/>
            </a:pPr>
            <a:r>
              <a:rPr lang="en" sz="1800" b="0" i="0" u="none" strike="noStrike" cap="none">
                <a:solidFill>
                  <a:srgbClr val="595959"/>
                </a:solidFill>
                <a:latin typeface="Arial"/>
                <a:ea typeface="Arial"/>
                <a:cs typeface="Arial"/>
                <a:sym typeface="Arial"/>
              </a:rPr>
              <a:t>Automate a Field Update using Workflow Process Builder</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1727" y="1046452"/>
            <a:ext cx="6197353" cy="395564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4"/>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398893" y="934594"/>
            <a:ext cx="4393794" cy="2624559"/>
          </a:xfrm>
          <a:prstGeom prst="rect">
            <a:avLst/>
          </a:prstGeom>
        </p:spPr>
      </p:pic>
      <p:pic>
        <p:nvPicPr>
          <p:cNvPr id="2886" name="Shape 288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1343" y="3958166"/>
            <a:ext cx="9289450" cy="1524000"/>
          </a:xfrm>
          <a:prstGeom prst="rect">
            <a:avLst/>
          </a:prstGeom>
          <a:noFill/>
          <a:ln>
            <a:noFill/>
          </a:ln>
        </p:spPr>
      </p:pic>
      <p:sp>
        <p:nvSpPr>
          <p:cNvPr id="2887" name="Shape 2887"/>
          <p:cNvSpPr txBox="1">
            <a:spLocks noGrp="1"/>
          </p:cNvSpPr>
          <p:nvPr>
            <p:ph type="title"/>
          </p:nvPr>
        </p:nvSpPr>
        <p:spPr>
          <a:xfrm>
            <a:off x="253811"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Montserrat"/>
              <a:buNone/>
            </a:pPr>
            <a:r>
              <a:rPr lang="en" sz="2400" b="0" i="0" u="none" strike="noStrike" cap="none">
                <a:solidFill>
                  <a:schemeClr val="dk2"/>
                </a:solidFill>
                <a:latin typeface="+mj-lt"/>
                <a:ea typeface="Montserrat"/>
                <a:cs typeface="Montserrat"/>
                <a:sym typeface="Montserrat"/>
              </a:rPr>
              <a:t>trailhead.salesforce.com</a:t>
            </a:r>
            <a:endParaRPr lang="en" sz="2400" b="0" i="0" u="none" strike="noStrike" cap="none" dirty="0">
              <a:solidFill>
                <a:schemeClr val="dk2"/>
              </a:solidFill>
              <a:latin typeface="+mj-lt"/>
              <a:ea typeface="Montserrat"/>
              <a:cs typeface="Montserrat"/>
              <a:sym typeface="Montserrat"/>
            </a:endParaRPr>
          </a:p>
        </p:txBody>
      </p:sp>
      <p:pic>
        <p:nvPicPr>
          <p:cNvPr id="2902" name="Shape 290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8516" y="557152"/>
            <a:ext cx="7060548" cy="3955313"/>
          </a:xfrm>
          <a:prstGeom prst="rect">
            <a:avLst/>
          </a:prstGeom>
          <a:noFill/>
          <a:ln>
            <a:noFill/>
          </a:ln>
        </p:spPr>
      </p:pic>
      <p:pic>
        <p:nvPicPr>
          <p:cNvPr id="22" name="Shape 920"/>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4192160" y="4668739"/>
            <a:ext cx="1032857" cy="338328"/>
          </a:xfrm>
          <a:prstGeom prst="rect">
            <a:avLst/>
          </a:prstGeom>
          <a:noFill/>
          <a:ln>
            <a:noFill/>
          </a:ln>
        </p:spPr>
      </p:pic>
    </p:spTree>
    <p:extLst>
      <p:ext uri="{BB962C8B-B14F-4D97-AF65-F5344CB8AC3E}">
        <p14:creationId xmlns:p14="http://schemas.microsoft.com/office/powerpoint/2010/main" val="1238996131"/>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03"/>
        <p:cNvGrpSpPr/>
        <p:nvPr/>
      </p:nvGrpSpPr>
      <p:grpSpPr>
        <a:xfrm>
          <a:off x="0" y="0"/>
          <a:ext cx="0" cy="0"/>
          <a:chOff x="0" y="0"/>
          <a:chExt cx="0" cy="0"/>
        </a:xfrm>
      </p:grpSpPr>
      <p:pic>
        <p:nvPicPr>
          <p:cNvPr id="2604" name="Shape 260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237389" y="1033139"/>
            <a:ext cx="4290133" cy="2598990"/>
          </a:xfrm>
          <a:prstGeom prst="rect">
            <a:avLst/>
          </a:prstGeom>
          <a:noFill/>
          <a:ln>
            <a:noFill/>
          </a:ln>
        </p:spPr>
      </p:pic>
      <p:pic>
        <p:nvPicPr>
          <p:cNvPr id="2605" name="Shape 260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712876" y="3958166"/>
            <a:ext cx="9289450" cy="1524000"/>
          </a:xfrm>
          <a:prstGeom prst="rect">
            <a:avLst/>
          </a:prstGeom>
          <a:noFill/>
          <a:ln>
            <a:noFill/>
          </a:ln>
        </p:spPr>
      </p:pic>
      <p:sp>
        <p:nvSpPr>
          <p:cNvPr id="2606" name="Shape 2606"/>
          <p:cNvSpPr txBox="1">
            <a:spLocks noGrp="1"/>
          </p:cNvSpPr>
          <p:nvPr>
            <p:ph type="title"/>
          </p:nvPr>
        </p:nvSpPr>
        <p:spPr>
          <a:xfrm>
            <a:off x="253811"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Workflow Process Builder</a:t>
            </a:r>
          </a:p>
        </p:txBody>
      </p:sp>
      <p:grpSp>
        <p:nvGrpSpPr>
          <p:cNvPr id="2608" name="Shape 2608"/>
          <p:cNvGrpSpPr/>
          <p:nvPr/>
        </p:nvGrpSpPr>
        <p:grpSpPr>
          <a:xfrm>
            <a:off x="3265403" y="3904093"/>
            <a:ext cx="639565" cy="615709"/>
            <a:chOff x="10686332" y="5222148"/>
            <a:chExt cx="852531" cy="820946"/>
          </a:xfrm>
        </p:grpSpPr>
        <p:sp>
          <p:nvSpPr>
            <p:cNvPr id="2609" name="Shape 2609"/>
            <p:cNvSpPr/>
            <p:nvPr/>
          </p:nvSpPr>
          <p:spPr>
            <a:xfrm>
              <a:off x="10686332" y="5222148"/>
              <a:ext cx="852531" cy="820946"/>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pic>
          <p:nvPicPr>
            <p:cNvPr id="2610" name="Shape 261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836681" y="5307171"/>
              <a:ext cx="547636" cy="469580"/>
            </a:xfrm>
            <a:prstGeom prst="rect">
              <a:avLst/>
            </a:prstGeom>
            <a:noFill/>
            <a:ln>
              <a:noFill/>
            </a:ln>
          </p:spPr>
        </p:pic>
        <p:sp>
          <p:nvSpPr>
            <p:cNvPr id="2611" name="Shape 2611"/>
            <p:cNvSpPr/>
            <p:nvPr/>
          </p:nvSpPr>
          <p:spPr>
            <a:xfrm>
              <a:off x="10744289" y="5745912"/>
              <a:ext cx="752581" cy="211804"/>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Workflows</a:t>
              </a:r>
            </a:p>
          </p:txBody>
        </p:sp>
      </p:grpSp>
      <p:sp>
        <p:nvSpPr>
          <p:cNvPr id="2612" name="Shape 2612"/>
          <p:cNvSpPr/>
          <p:nvPr/>
        </p:nvSpPr>
        <p:spPr>
          <a:xfrm>
            <a:off x="255127" y="914400"/>
            <a:ext cx="3898385" cy="1031043"/>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a:solidFill>
                  <a:srgbClr val="009CDB"/>
                </a:solidFill>
                <a:latin typeface="Arial"/>
                <a:ea typeface="Arial"/>
                <a:cs typeface="Arial"/>
                <a:sym typeface="Arial"/>
              </a:rPr>
              <a:t>Visualize</a:t>
            </a:r>
            <a:r>
              <a:rPr lang="en" sz="1800" b="0" i="0" u="none" strike="noStrike" cap="none">
                <a:solidFill>
                  <a:srgbClr val="7F7F7F"/>
                </a:solidFill>
                <a:latin typeface="Arial"/>
                <a:ea typeface="Arial"/>
                <a:cs typeface="Arial"/>
                <a:sym typeface="Arial"/>
              </a:rPr>
              <a:t/>
            </a:r>
            <a:br>
              <a:rPr lang="en" sz="1800" b="0" i="0" u="none" strike="noStrike" cap="none">
                <a:solidFill>
                  <a:srgbClr val="7F7F7F"/>
                </a:solidFill>
                <a:latin typeface="Arial"/>
                <a:ea typeface="Arial"/>
                <a:cs typeface="Arial"/>
                <a:sym typeface="Arial"/>
              </a:rPr>
            </a:br>
            <a:r>
              <a:rPr lang="en" sz="1500" b="0" i="0" u="none" strike="noStrike" cap="none">
                <a:solidFill>
                  <a:srgbClr val="A5A5A5"/>
                </a:solidFill>
                <a:latin typeface="Arial"/>
                <a:ea typeface="Arial"/>
                <a:cs typeface="Arial"/>
                <a:sym typeface="Arial"/>
              </a:rPr>
              <a:t>Visualize the entire process in one place to design and collaborate directly with lines of business owners </a:t>
            </a:r>
          </a:p>
        </p:txBody>
      </p:sp>
      <p:sp>
        <p:nvSpPr>
          <p:cNvPr id="2613" name="Shape 2613"/>
          <p:cNvSpPr/>
          <p:nvPr/>
        </p:nvSpPr>
        <p:spPr>
          <a:xfrm>
            <a:off x="253007" y="2134443"/>
            <a:ext cx="3898385" cy="80021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000" b="0" i="0" u="none" strike="noStrike" cap="none">
                <a:solidFill>
                  <a:schemeClr val="dk2"/>
                </a:solidFill>
                <a:latin typeface="Arial"/>
                <a:ea typeface="Arial"/>
                <a:cs typeface="Arial"/>
                <a:sym typeface="Arial"/>
              </a:rPr>
              <a:t>Easy to Use</a:t>
            </a:r>
            <a:r>
              <a:rPr lang="en" sz="1400" b="0" i="0" u="none" strike="noStrike" cap="none">
                <a:solidFill>
                  <a:srgbClr val="7F7F7F"/>
                </a:solidFill>
                <a:latin typeface="Arial"/>
                <a:ea typeface="Arial"/>
                <a:cs typeface="Arial"/>
                <a:sym typeface="Arial"/>
              </a:rPr>
              <a:t/>
            </a:r>
            <a:br>
              <a:rPr lang="en" sz="1400" b="0" i="0" u="none" strike="noStrike" cap="none">
                <a:solidFill>
                  <a:srgbClr val="7F7F7F"/>
                </a:solidFill>
                <a:latin typeface="Arial"/>
                <a:ea typeface="Arial"/>
                <a:cs typeface="Arial"/>
                <a:sym typeface="Arial"/>
              </a:rPr>
            </a:br>
            <a:r>
              <a:rPr lang="en" sz="1500" b="0" i="0" u="none" strike="noStrike" cap="none">
                <a:solidFill>
                  <a:srgbClr val="A6A6A6"/>
                </a:solidFill>
                <a:latin typeface="Arial"/>
                <a:ea typeface="Arial"/>
                <a:cs typeface="Arial"/>
                <a:sym typeface="Arial"/>
              </a:rPr>
              <a:t>Easily automate complex business processes with point-and-click tools </a:t>
            </a:r>
          </a:p>
        </p:txBody>
      </p:sp>
      <p:sp>
        <p:nvSpPr>
          <p:cNvPr id="2614" name="Shape 2614"/>
          <p:cNvSpPr/>
          <p:nvPr/>
        </p:nvSpPr>
        <p:spPr>
          <a:xfrm>
            <a:off x="262097" y="3140852"/>
            <a:ext cx="2709284" cy="1261875"/>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a:solidFill>
                  <a:srgbClr val="009CDB"/>
                </a:solidFill>
                <a:latin typeface="Arial"/>
                <a:ea typeface="Arial"/>
                <a:cs typeface="Arial"/>
                <a:sym typeface="Arial"/>
              </a:rPr>
              <a:t>Event-driven Actions</a:t>
            </a:r>
            <a:r>
              <a:rPr lang="en" sz="1400" b="0" i="0" u="none" strike="noStrike" cap="none">
                <a:solidFill>
                  <a:srgbClr val="7F7F7F"/>
                </a:solidFill>
                <a:latin typeface="Arial"/>
                <a:ea typeface="Arial"/>
                <a:cs typeface="Arial"/>
                <a:sym typeface="Arial"/>
              </a:rPr>
              <a:t/>
            </a:r>
            <a:br>
              <a:rPr lang="en" sz="1400" b="0" i="0" u="none" strike="noStrike" cap="none">
                <a:solidFill>
                  <a:srgbClr val="7F7F7F"/>
                </a:solidFill>
                <a:latin typeface="Arial"/>
                <a:ea typeface="Arial"/>
                <a:cs typeface="Arial"/>
                <a:sym typeface="Arial"/>
              </a:rPr>
            </a:br>
            <a:r>
              <a:rPr lang="en" sz="1500" b="0" i="0" u="none" strike="noStrike" cap="none">
                <a:solidFill>
                  <a:srgbClr val="A6A6A6"/>
                </a:solidFill>
                <a:latin typeface="Arial"/>
                <a:ea typeface="Arial"/>
                <a:cs typeface="Arial"/>
                <a:sym typeface="Arial"/>
              </a:rPr>
              <a:t>Automatically update or create new records, emails, and tasks or send data to</a:t>
            </a:r>
            <a:br>
              <a:rPr lang="en" sz="1500" b="0" i="0" u="none" strike="noStrike" cap="none">
                <a:solidFill>
                  <a:srgbClr val="A6A6A6"/>
                </a:solidFill>
                <a:latin typeface="Arial"/>
                <a:ea typeface="Arial"/>
                <a:cs typeface="Arial"/>
                <a:sym typeface="Arial"/>
              </a:rPr>
            </a:br>
            <a:r>
              <a:rPr lang="en" sz="1500" b="0" i="0" u="none" strike="noStrike" cap="none">
                <a:solidFill>
                  <a:srgbClr val="A6A6A6"/>
                </a:solidFill>
                <a:latin typeface="Arial"/>
                <a:ea typeface="Arial"/>
                <a:cs typeface="Arial"/>
                <a:sym typeface="Arial"/>
              </a:rPr>
              <a:t>an external system</a:t>
            </a:r>
          </a:p>
        </p:txBody>
      </p:sp>
      <p:grpSp>
        <p:nvGrpSpPr>
          <p:cNvPr id="3" name="Group 2"/>
          <p:cNvGrpSpPr/>
          <p:nvPr/>
        </p:nvGrpSpPr>
        <p:grpSpPr>
          <a:xfrm>
            <a:off x="3842736" y="666750"/>
            <a:ext cx="7060548" cy="3955313"/>
            <a:chOff x="3842736" y="666750"/>
            <a:chExt cx="7060548" cy="3955313"/>
          </a:xfrm>
        </p:grpSpPr>
        <p:pic>
          <p:nvPicPr>
            <p:cNvPr id="2607" name="Shape 260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842736" y="666750"/>
              <a:ext cx="7060548" cy="3955313"/>
            </a:xfrm>
            <a:prstGeom prst="rect">
              <a:avLst/>
            </a:prstGeom>
            <a:noFill/>
            <a:ln>
              <a:noFill/>
            </a:ln>
          </p:spPr>
        </p:pic>
        <p:pic>
          <p:nvPicPr>
            <p:cNvPr id="2" name="Picture 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44180" y="1013234"/>
              <a:ext cx="4297680" cy="2727431"/>
            </a:xfrm>
            <a:prstGeom prst="rect">
              <a:avLst/>
            </a:prstGeom>
            <a:ln w="12700">
              <a:solidFill>
                <a:schemeClr val="tx1"/>
              </a:solidFill>
            </a:ln>
          </p:spPr>
        </p:pic>
      </p:grpSp>
      <p:pic>
        <p:nvPicPr>
          <p:cNvPr id="29" name="Shape 920"/>
          <p:cNvPicPr preferRelativeResize="0">
            <a:picLocks noChangeAspect="1"/>
          </p:cNvPicPr>
          <p:nvPr/>
        </p:nvPicPr>
        <p:blipFill rotWithShape="1">
          <a:blip r:embed="rId8" cstate="email">
            <a:alphaModFix/>
            <a:extLst>
              <a:ext uri="{28A0092B-C50C-407E-A947-70E740481C1C}">
                <a14:useLocalDpi xmlns:a14="http://schemas.microsoft.com/office/drawing/2010/main"/>
              </a:ext>
            </a:extLst>
          </a:blip>
          <a:srcRect/>
          <a:stretch/>
        </p:blipFill>
        <p:spPr>
          <a:xfrm>
            <a:off x="6857313" y="4666785"/>
            <a:ext cx="1032857" cy="338328"/>
          </a:xfrm>
          <a:prstGeom prst="rect">
            <a:avLst/>
          </a:prstGeom>
          <a:noFill/>
          <a:ln>
            <a:noFill/>
          </a:ln>
        </p:spPr>
      </p:pic>
    </p:spTree>
    <p:extLst>
      <p:ext uri="{BB962C8B-B14F-4D97-AF65-F5344CB8AC3E}">
        <p14:creationId xmlns:p14="http://schemas.microsoft.com/office/powerpoint/2010/main" val="2025598231"/>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64"/>
        <p:cNvGrpSpPr/>
        <p:nvPr/>
      </p:nvGrpSpPr>
      <p:grpSpPr>
        <a:xfrm>
          <a:off x="0" y="0"/>
          <a:ext cx="0" cy="0"/>
          <a:chOff x="0" y="0"/>
          <a:chExt cx="0" cy="0"/>
        </a:xfrm>
      </p:grpSpPr>
      <p:sp>
        <p:nvSpPr>
          <p:cNvPr id="2665" name="Shape 2665"/>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is an Approval Process?</a:t>
            </a:r>
          </a:p>
        </p:txBody>
      </p:sp>
      <p:sp>
        <p:nvSpPr>
          <p:cNvPr id="2666" name="Shape 2666"/>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Approval processes are single or multi-step business processes that require end user authorization for record promotion</a:t>
            </a:r>
          </a:p>
        </p:txBody>
      </p:sp>
      <p:sp>
        <p:nvSpPr>
          <p:cNvPr id="2667" name="Shape 2667"/>
          <p:cNvSpPr txBox="1">
            <a:spLocks noGrp="1"/>
          </p:cNvSpPr>
          <p:nvPr>
            <p:ph type="body" idx="2"/>
          </p:nvPr>
        </p:nvSpPr>
        <p:spPr>
          <a:xfrm>
            <a:off x="259623" y="1466437"/>
            <a:ext cx="8616416" cy="3140090"/>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77777"/>
              <a:buFont typeface="Arial"/>
              <a:buChar char="•"/>
            </a:pPr>
            <a:r>
              <a:rPr lang="en" sz="1800" b="0" i="0" u="none" strike="noStrike" cap="none">
                <a:solidFill>
                  <a:srgbClr val="3F3F3F"/>
                </a:solidFill>
                <a:latin typeface="Arial"/>
                <a:ea typeface="Arial"/>
                <a:cs typeface="Arial"/>
                <a:sym typeface="Arial"/>
              </a:rPr>
              <a:t>X</a:t>
            </a:r>
          </a:p>
        </p:txBody>
      </p:sp>
      <p:pic>
        <p:nvPicPr>
          <p:cNvPr id="2668" name="Shape 266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45920" y="1474254"/>
            <a:ext cx="7393354" cy="341387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Shape 2659"/>
          <p:cNvSpPr txBox="1"/>
          <p:nvPr/>
        </p:nvSpPr>
        <p:spPr>
          <a:xfrm>
            <a:off x="645830" y="255341"/>
            <a:ext cx="7852340"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a:solidFill>
                  <a:schemeClr val="dk2"/>
                </a:solidFill>
                <a:latin typeface="+mj-lt"/>
                <a:ea typeface="Montserrat"/>
                <a:cs typeface="Montserrat"/>
                <a:sym typeface="Montserrat"/>
              </a:rPr>
              <a:t>Overview: </a:t>
            </a:r>
            <a:r>
              <a:rPr lang="en" sz="2500" b="0" i="0" u="none" strike="noStrike" cap="none">
                <a:solidFill>
                  <a:schemeClr val="dk2"/>
                </a:solidFill>
                <a:latin typeface="+mj-lt"/>
                <a:sym typeface="Arial"/>
              </a:rPr>
              <a:t>Add App Logic w Clicks, not Code</a:t>
            </a:r>
          </a:p>
        </p:txBody>
      </p:sp>
      <p:sp>
        <p:nvSpPr>
          <p:cNvPr id="4" name="Shape 2682"/>
          <p:cNvSpPr txBox="1"/>
          <p:nvPr/>
        </p:nvSpPr>
        <p:spPr>
          <a:xfrm>
            <a:off x="850357" y="531197"/>
            <a:ext cx="5156841" cy="484748"/>
          </a:xfrm>
          <a:prstGeom prst="rect">
            <a:avLst/>
          </a:prstGeom>
          <a:noFill/>
          <a:ln>
            <a:noFill/>
          </a:ln>
        </p:spPr>
        <p:txBody>
          <a:bodyPr lIns="68575" tIns="34275" rIns="68575" bIns="34275" anchor="t" anchorCtr="0">
            <a:noAutofit/>
          </a:bodyPr>
          <a:lstStyle/>
          <a:p>
            <a:pPr marR="0" lvl="0" algn="l" rtl="0">
              <a:lnSpc>
                <a:spcPct val="150000"/>
              </a:lnSpc>
              <a:spcBef>
                <a:spcPts val="0"/>
              </a:spcBef>
              <a:spcAft>
                <a:spcPts val="0"/>
              </a:spcAft>
              <a:buClr>
                <a:srgbClr val="595959"/>
              </a:buClr>
              <a:buSzPct val="100000"/>
            </a:pPr>
            <a:r>
              <a:rPr lang="en" sz="1800" b="0" i="0" u="none" strike="noStrike" cap="none">
                <a:solidFill>
                  <a:srgbClr val="595959"/>
                </a:solidFill>
                <a:latin typeface="Arial"/>
                <a:ea typeface="Arial"/>
                <a:cs typeface="Arial"/>
                <a:sym typeface="Arial"/>
              </a:rPr>
              <a:t>Create an Approval Process for travel requests</a:t>
            </a:r>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71736" y="1015945"/>
            <a:ext cx="6000528" cy="4036176"/>
          </a:xfrm>
          <a:prstGeom prst="rect">
            <a:avLst/>
          </a:prstGeom>
        </p:spPr>
      </p:pic>
    </p:spTree>
    <p:extLst>
      <p:ext uri="{BB962C8B-B14F-4D97-AF65-F5344CB8AC3E}">
        <p14:creationId xmlns:p14="http://schemas.microsoft.com/office/powerpoint/2010/main" val="508717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pic>
        <p:nvPicPr>
          <p:cNvPr id="2697" name="Shape 2697"/>
          <p:cNvPicPr preferRelativeResize="0"/>
          <p:nvPr/>
        </p:nvPicPr>
        <p:blipFill rotWithShape="1">
          <a:blip r:embed="rId3">
            <a:alphaModFix/>
          </a:blip>
          <a:srcRect/>
          <a:stretch/>
        </p:blipFill>
        <p:spPr>
          <a:xfrm>
            <a:off x="0" y="0"/>
            <a:ext cx="9143999" cy="5143500"/>
          </a:xfrm>
          <a:prstGeom prst="rect">
            <a:avLst/>
          </a:prstGeom>
          <a:noFill/>
          <a:ln>
            <a:noFill/>
          </a:ln>
        </p:spPr>
      </p:pic>
      <p:pic>
        <p:nvPicPr>
          <p:cNvPr id="2698" name="Shape 2698"/>
          <p:cNvPicPr preferRelativeResize="0"/>
          <p:nvPr/>
        </p:nvPicPr>
        <p:blipFill rotWithShape="1">
          <a:blip r:embed="rId4" cstate="email">
            <a:alphaModFix amt="40000"/>
            <a:extLst>
              <a:ext uri="{28A0092B-C50C-407E-A947-70E740481C1C}">
                <a14:useLocalDpi xmlns:a14="http://schemas.microsoft.com/office/drawing/2010/main"/>
              </a:ext>
            </a:extLst>
          </a:blip>
          <a:srcRect/>
          <a:stretch/>
        </p:blipFill>
        <p:spPr>
          <a:xfrm>
            <a:off x="4584608" y="4143440"/>
            <a:ext cx="1527208" cy="1527208"/>
          </a:xfrm>
          <a:prstGeom prst="rect">
            <a:avLst/>
          </a:prstGeom>
          <a:noFill/>
          <a:ln>
            <a:noFill/>
          </a:ln>
        </p:spPr>
      </p:pic>
      <p:pic>
        <p:nvPicPr>
          <p:cNvPr id="2699" name="Shape 269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349127" y="1679172"/>
            <a:ext cx="1126930" cy="1126930"/>
          </a:xfrm>
          <a:prstGeom prst="rect">
            <a:avLst/>
          </a:prstGeom>
          <a:noFill/>
          <a:ln>
            <a:noFill/>
          </a:ln>
        </p:spPr>
      </p:pic>
      <p:sp>
        <p:nvSpPr>
          <p:cNvPr id="2700" name="Shape 2700"/>
          <p:cNvSpPr/>
          <p:nvPr/>
        </p:nvSpPr>
        <p:spPr>
          <a:xfrm>
            <a:off x="0" y="0"/>
            <a:ext cx="5632399" cy="5156894"/>
          </a:xfrm>
          <a:custGeom>
            <a:avLst/>
            <a:gdLst/>
            <a:ahLst/>
            <a:cxnLst/>
            <a:rect l="0" t="0" r="0" b="0"/>
            <a:pathLst>
              <a:path w="120000" h="120000" extrusionOk="0">
                <a:moveTo>
                  <a:pt x="0" y="83"/>
                </a:moveTo>
                <a:lnTo>
                  <a:pt x="120000" y="0"/>
                </a:lnTo>
                <a:lnTo>
                  <a:pt x="90233" y="119961"/>
                </a:lnTo>
                <a:lnTo>
                  <a:pt x="50" y="120000"/>
                </a:lnTo>
                <a:lnTo>
                  <a:pt x="0" y="83"/>
                </a:lnTo>
                <a:close/>
              </a:path>
            </a:pathLst>
          </a:custGeom>
          <a:gradFill>
            <a:gsLst>
              <a:gs pos="0">
                <a:srgbClr val="013E84">
                  <a:alpha val="89411"/>
                </a:srgbClr>
              </a:gs>
              <a:gs pos="100000">
                <a:srgbClr val="209DDC">
                  <a:alpha val="89411"/>
                </a:srgbClr>
              </a:gs>
            </a:gsLst>
            <a:lin ang="0" scaled="0"/>
          </a:gradFill>
          <a:ln>
            <a:noFill/>
          </a:ln>
          <a:effectLst>
            <a:outerShdw blurRad="508000" dist="12700" algn="ctr" rotWithShape="0">
              <a:srgbClr val="000000">
                <a:alpha val="20000"/>
              </a:srgbClr>
            </a:outerShdw>
          </a:effectLst>
        </p:spPr>
        <p:txBody>
          <a:bodyPr lIns="0" tIns="0" rIns="0" bIns="0" anchor="ctr" anchorCtr="0">
            <a:noAutofit/>
          </a:bodyPr>
          <a:lstStyle/>
          <a:p>
            <a:pPr marL="25400" marR="0" lvl="0" indent="0" algn="ctr" rtl="0">
              <a:lnSpc>
                <a:spcPct val="95000"/>
              </a:lnSpc>
              <a:spcBef>
                <a:spcPts val="0"/>
              </a:spcBef>
              <a:spcAft>
                <a:spcPts val="0"/>
              </a:spcAft>
              <a:buClr>
                <a:srgbClr val="000000"/>
              </a:buClr>
              <a:buFont typeface="Arial"/>
              <a:buNone/>
            </a:pPr>
            <a:endParaRPr sz="1500" b="0" i="0" u="none" strike="noStrike" cap="none">
              <a:solidFill>
                <a:srgbClr val="0098E3"/>
              </a:solidFill>
              <a:latin typeface="Arial"/>
              <a:ea typeface="Arial"/>
              <a:cs typeface="Arial"/>
              <a:sym typeface="Arial"/>
            </a:endParaRPr>
          </a:p>
        </p:txBody>
      </p:sp>
      <p:sp>
        <p:nvSpPr>
          <p:cNvPr id="2701" name="Shape 2701"/>
          <p:cNvSpPr txBox="1">
            <a:spLocks noGrp="1"/>
          </p:cNvSpPr>
          <p:nvPr>
            <p:ph type="ctrTitle"/>
          </p:nvPr>
        </p:nvSpPr>
        <p:spPr>
          <a:xfrm>
            <a:off x="285675" y="2773269"/>
            <a:ext cx="5586631" cy="1712006"/>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FFFFF"/>
              </a:buClr>
              <a:buSzPct val="25000"/>
              <a:buFont typeface="Arial"/>
              <a:buNone/>
            </a:pPr>
            <a:r>
              <a:rPr lang="en" sz="2400" b="0" i="0" u="none" strike="noStrike" cap="none">
                <a:solidFill>
                  <a:srgbClr val="FFFFFF"/>
                </a:solidFill>
                <a:latin typeface="Arial"/>
                <a:ea typeface="Arial"/>
                <a:cs typeface="Arial"/>
                <a:sym typeface="Arial"/>
              </a:rPr>
              <a:t>Analyze Data with </a:t>
            </a:r>
            <a:br>
              <a:rPr lang="en" sz="2400" b="0" i="0" u="none" strike="noStrike" cap="none">
                <a:solidFill>
                  <a:srgbClr val="FFFFFF"/>
                </a:solidFill>
                <a:latin typeface="Arial"/>
                <a:ea typeface="Arial"/>
                <a:cs typeface="Arial"/>
                <a:sym typeface="Arial"/>
              </a:rPr>
            </a:br>
            <a:r>
              <a:rPr lang="en" sz="2400" b="0" i="0" u="none" strike="noStrike" cap="none">
                <a:solidFill>
                  <a:srgbClr val="FFFFFF"/>
                </a:solidFill>
                <a:latin typeface="Arial"/>
                <a:ea typeface="Arial"/>
                <a:cs typeface="Arial"/>
                <a:sym typeface="Arial"/>
              </a:rPr>
              <a:t>Reports and Dashboards</a:t>
            </a:r>
          </a:p>
        </p:txBody>
      </p:sp>
      <p:pic>
        <p:nvPicPr>
          <p:cNvPr id="2702" name="Shape 2702" descr="PublicSectorDevWorkshopLogoMain.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27468" y="604673"/>
            <a:ext cx="3921070" cy="1176014"/>
          </a:xfrm>
          <a:prstGeom prst="rect">
            <a:avLst/>
          </a:prstGeom>
          <a:noFill/>
          <a:ln>
            <a:noFill/>
          </a:ln>
        </p:spPr>
      </p:pic>
    </p:spTree>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706"/>
        <p:cNvGrpSpPr/>
        <p:nvPr/>
      </p:nvGrpSpPr>
      <p:grpSpPr>
        <a:xfrm>
          <a:off x="0" y="0"/>
          <a:ext cx="0" cy="0"/>
          <a:chOff x="0" y="0"/>
          <a:chExt cx="0" cy="0"/>
        </a:xfrm>
      </p:grpSpPr>
      <p:sp>
        <p:nvSpPr>
          <p:cNvPr id="2707" name="Shape 2707"/>
          <p:cNvSpPr txBox="1"/>
          <p:nvPr/>
        </p:nvSpPr>
        <p:spPr>
          <a:xfrm>
            <a:off x="645830" y="255341"/>
            <a:ext cx="8301913" cy="423534"/>
          </a:xfrm>
          <a:prstGeom prst="rect">
            <a:avLst/>
          </a:prstGeom>
          <a:noFill/>
          <a:ln>
            <a:noFill/>
          </a:ln>
        </p:spPr>
        <p:txBody>
          <a:bodyPr lIns="34275" tIns="17150" rIns="34275" bIns="17150" anchor="t" anchorCtr="0">
            <a:noAutofit/>
          </a:bodyPr>
          <a:lstStyle/>
          <a:p>
            <a:pPr marL="0" marR="0" lvl="0" indent="0" algn="l" rtl="0">
              <a:lnSpc>
                <a:spcPct val="100000"/>
              </a:lnSpc>
              <a:spcBef>
                <a:spcPts val="0"/>
              </a:spcBef>
              <a:spcAft>
                <a:spcPts val="0"/>
              </a:spcAft>
              <a:buClr>
                <a:schemeClr val="dk2"/>
              </a:buClr>
              <a:buSzPct val="25000"/>
              <a:buFont typeface="Montserrat"/>
              <a:buNone/>
            </a:pPr>
            <a:r>
              <a:rPr lang="en" sz="2500" b="1" i="0" u="none" strike="noStrike" cap="none" dirty="0">
                <a:solidFill>
                  <a:schemeClr val="dk2"/>
                </a:solidFill>
                <a:latin typeface="+mj-lt"/>
                <a:ea typeface="Montserrat"/>
                <a:cs typeface="Montserrat"/>
                <a:sym typeface="Montserrat"/>
              </a:rPr>
              <a:t>Overview: </a:t>
            </a:r>
            <a:r>
              <a:rPr lang="en" sz="2500" b="0" i="0" u="none" strike="noStrike" cap="none" dirty="0">
                <a:solidFill>
                  <a:schemeClr val="dk2"/>
                </a:solidFill>
                <a:latin typeface="+mj-lt"/>
                <a:sym typeface="Arial"/>
              </a:rPr>
              <a:t>Analyze Data with </a:t>
            </a:r>
            <a:br>
              <a:rPr lang="en" sz="2500" b="0" i="0" u="none" strike="noStrike" cap="none" dirty="0">
                <a:solidFill>
                  <a:schemeClr val="dk2"/>
                </a:solidFill>
                <a:latin typeface="+mj-lt"/>
                <a:sym typeface="Arial"/>
              </a:rPr>
            </a:br>
            <a:r>
              <a:rPr lang="en" sz="2500" b="0" i="0" u="none" strike="noStrike" cap="none" dirty="0">
                <a:solidFill>
                  <a:schemeClr val="dk2"/>
                </a:solidFill>
                <a:latin typeface="+mj-lt"/>
                <a:sym typeface="Arial"/>
              </a:rPr>
              <a:t>Reports and Dashboards</a:t>
            </a:r>
          </a:p>
        </p:txBody>
      </p:sp>
      <p:sp>
        <p:nvSpPr>
          <p:cNvPr id="2708" name="Shape 2708"/>
          <p:cNvSpPr txBox="1"/>
          <p:nvPr/>
        </p:nvSpPr>
        <p:spPr>
          <a:xfrm>
            <a:off x="1028967" y="1289957"/>
            <a:ext cx="2436638" cy="848886"/>
          </a:xfrm>
          <a:prstGeom prst="rect">
            <a:avLst/>
          </a:prstGeom>
          <a:noFill/>
          <a:ln>
            <a:noFill/>
          </a:ln>
        </p:spPr>
        <p:txBody>
          <a:bodyPr lIns="68575" tIns="34275" rIns="68575" bIns="34275" anchor="t" anchorCtr="0">
            <a:noAutofit/>
          </a:bodyPr>
          <a:lstStyle/>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Create a Report</a:t>
            </a:r>
          </a:p>
          <a:p>
            <a:pPr marL="215900" marR="0" lvl="0" indent="-215900" algn="l" rtl="0">
              <a:lnSpc>
                <a:spcPct val="150000"/>
              </a:lnSpc>
              <a:spcBef>
                <a:spcPts val="0"/>
              </a:spcBef>
              <a:spcAft>
                <a:spcPts val="0"/>
              </a:spcAft>
              <a:buClr>
                <a:srgbClr val="595959"/>
              </a:buClr>
              <a:buSzPct val="100000"/>
              <a:buFont typeface="Arial"/>
              <a:buChar char="•"/>
            </a:pPr>
            <a:r>
              <a:rPr lang="en" sz="1800" b="0" i="0" u="none" strike="noStrike" cap="none">
                <a:solidFill>
                  <a:srgbClr val="595959"/>
                </a:solidFill>
                <a:latin typeface="Arial"/>
                <a:ea typeface="Arial"/>
                <a:cs typeface="Arial"/>
                <a:sym typeface="Arial"/>
              </a:rPr>
              <a:t>Create a Dashboard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13"/>
        <p:cNvGrpSpPr/>
        <p:nvPr/>
      </p:nvGrpSpPr>
      <p:grpSpPr>
        <a:xfrm>
          <a:off x="0" y="0"/>
          <a:ext cx="0" cy="0"/>
          <a:chOff x="0" y="0"/>
          <a:chExt cx="0" cy="0"/>
        </a:xfrm>
      </p:grpSpPr>
      <p:pic>
        <p:nvPicPr>
          <p:cNvPr id="2714" name="Shape 27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12328" y="850238"/>
            <a:ext cx="4256514" cy="2694044"/>
          </a:xfrm>
          <a:prstGeom prst="rect">
            <a:avLst/>
          </a:prstGeom>
          <a:noFill/>
          <a:ln>
            <a:noFill/>
          </a:ln>
        </p:spPr>
      </p:pic>
      <p:pic>
        <p:nvPicPr>
          <p:cNvPr id="2715" name="Shape 271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712876" y="3958166"/>
            <a:ext cx="9289450" cy="1524000"/>
          </a:xfrm>
          <a:prstGeom prst="rect">
            <a:avLst/>
          </a:prstGeom>
          <a:noFill/>
          <a:ln>
            <a:noFill/>
          </a:ln>
        </p:spPr>
      </p:pic>
      <p:sp>
        <p:nvSpPr>
          <p:cNvPr id="2716" name="Shape 2716"/>
          <p:cNvSpPr txBox="1">
            <a:spLocks noGrp="1"/>
          </p:cNvSpPr>
          <p:nvPr>
            <p:ph type="title"/>
          </p:nvPr>
        </p:nvSpPr>
        <p:spPr>
          <a:xfrm>
            <a:off x="284633" y="-175374"/>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Embedded Analytics</a:t>
            </a:r>
          </a:p>
        </p:txBody>
      </p:sp>
      <p:sp>
        <p:nvSpPr>
          <p:cNvPr id="2717" name="Shape 2717"/>
          <p:cNvSpPr/>
          <p:nvPr/>
        </p:nvSpPr>
        <p:spPr>
          <a:xfrm>
            <a:off x="277546" y="800100"/>
            <a:ext cx="3898385" cy="93871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000" b="0" i="0" u="none" strike="noStrike" cap="none">
                <a:solidFill>
                  <a:schemeClr val="dk2"/>
                </a:solidFill>
                <a:latin typeface="Arial"/>
                <a:ea typeface="Arial"/>
                <a:cs typeface="Arial"/>
                <a:sym typeface="Arial"/>
              </a:rPr>
              <a:t>Make smarter business decisions to drive service transformation</a:t>
            </a:r>
          </a:p>
        </p:txBody>
      </p:sp>
      <p:grpSp>
        <p:nvGrpSpPr>
          <p:cNvPr id="2718" name="Shape 2718"/>
          <p:cNvGrpSpPr/>
          <p:nvPr/>
        </p:nvGrpSpPr>
        <p:grpSpPr>
          <a:xfrm>
            <a:off x="3229322" y="3956004"/>
            <a:ext cx="637674" cy="615709"/>
            <a:chOff x="4304642" y="5274673"/>
            <a:chExt cx="850010" cy="820946"/>
          </a:xfrm>
        </p:grpSpPr>
        <p:sp>
          <p:nvSpPr>
            <p:cNvPr id="2719" name="Shape 2719"/>
            <p:cNvSpPr/>
            <p:nvPr/>
          </p:nvSpPr>
          <p:spPr>
            <a:xfrm>
              <a:off x="4304642" y="5274673"/>
              <a:ext cx="850010" cy="820946"/>
            </a:xfrm>
            <a:prstGeom prst="roundRect">
              <a:avLst>
                <a:gd name="adj" fmla="val 11991"/>
              </a:avLst>
            </a:prstGeom>
            <a:gradFill>
              <a:gsLst>
                <a:gs pos="0">
                  <a:srgbClr val="1A94D1"/>
                </a:gs>
                <a:gs pos="100000">
                  <a:srgbClr val="1657AB"/>
                </a:gs>
              </a:gsLst>
              <a:lin ang="5400000" scaled="0"/>
            </a:gradFill>
            <a:ln>
              <a:noFill/>
            </a:ln>
          </p:spPr>
          <p:txBody>
            <a:bodyPr lIns="0" tIns="0" rIns="0" bIns="0" anchor="t" anchorCtr="0">
              <a:noAutofit/>
            </a:bodyPr>
            <a:lstStyle/>
            <a:p>
              <a:pPr marL="0" marR="0" lvl="0" indent="0" algn="ctr" rtl="0">
                <a:lnSpc>
                  <a:spcPct val="100000"/>
                </a:lnSpc>
                <a:spcBef>
                  <a:spcPts val="0"/>
                </a:spcBef>
                <a:spcAft>
                  <a:spcPts val="0"/>
                </a:spcAft>
                <a:buClr>
                  <a:srgbClr val="000000"/>
                </a:buClr>
                <a:buFont typeface="Arial"/>
                <a:buNone/>
              </a:pPr>
              <a:endParaRPr sz="800" b="0" i="0" u="none" strike="noStrike" cap="none">
                <a:solidFill>
                  <a:srgbClr val="FFFFFF"/>
                </a:solidFill>
                <a:latin typeface="Arial"/>
                <a:ea typeface="Arial"/>
                <a:cs typeface="Arial"/>
                <a:sym typeface="Arial"/>
              </a:endParaRPr>
            </a:p>
          </p:txBody>
        </p:sp>
        <p:sp>
          <p:nvSpPr>
            <p:cNvPr id="2720" name="Shape 2720"/>
            <p:cNvSpPr/>
            <p:nvPr/>
          </p:nvSpPr>
          <p:spPr>
            <a:xfrm>
              <a:off x="4385355" y="5703207"/>
              <a:ext cx="679335" cy="387485"/>
            </a:xfrm>
            <a:prstGeom prst="rect">
              <a:avLst/>
            </a:prstGeom>
            <a:noFill/>
            <a:ln>
              <a:noFill/>
            </a:ln>
          </p:spPr>
          <p:txBody>
            <a:bodyPr lIns="0" tIns="0" rIns="0" bIns="0" anchor="ctr" anchorCtr="0">
              <a:noAutofit/>
            </a:bodyPr>
            <a:lstStyle/>
            <a:p>
              <a:pPr marL="0" marR="0" lvl="0" indent="0" algn="ctr" rtl="0">
                <a:lnSpc>
                  <a:spcPct val="95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Analytics</a:t>
              </a:r>
            </a:p>
          </p:txBody>
        </p:sp>
        <p:grpSp>
          <p:nvGrpSpPr>
            <p:cNvPr id="2721" name="Shape 2721"/>
            <p:cNvGrpSpPr/>
            <p:nvPr/>
          </p:nvGrpSpPr>
          <p:grpSpPr>
            <a:xfrm>
              <a:off x="4536547" y="5368523"/>
              <a:ext cx="380998" cy="342604"/>
              <a:chOff x="5024437" y="3414514"/>
              <a:chExt cx="204788" cy="184150"/>
            </a:xfrm>
          </p:grpSpPr>
          <p:sp>
            <p:nvSpPr>
              <p:cNvPr id="2722" name="Shape 2722"/>
              <p:cNvSpPr/>
              <p:nvPr/>
            </p:nvSpPr>
            <p:spPr>
              <a:xfrm>
                <a:off x="5037137" y="3560564"/>
                <a:ext cx="38098" cy="38098"/>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723" name="Shape 2723"/>
              <p:cNvSpPr/>
              <p:nvPr/>
            </p:nvSpPr>
            <p:spPr>
              <a:xfrm>
                <a:off x="5087937" y="3535164"/>
                <a:ext cx="38098" cy="63500"/>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724" name="Shape 2724"/>
              <p:cNvSpPr/>
              <p:nvPr/>
            </p:nvSpPr>
            <p:spPr>
              <a:xfrm>
                <a:off x="5138737" y="3509764"/>
                <a:ext cx="38098" cy="88900"/>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725" name="Shape 2725"/>
              <p:cNvSpPr/>
              <p:nvPr/>
            </p:nvSpPr>
            <p:spPr>
              <a:xfrm>
                <a:off x="5189537" y="3484364"/>
                <a:ext cx="39688" cy="114300"/>
              </a:xfrm>
              <a:prstGeom prst="rect">
                <a:avLst/>
              </a:pr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2100" b="0" i="0" u="none" strike="noStrike" cap="none">
                  <a:solidFill>
                    <a:schemeClr val="dk1"/>
                  </a:solidFill>
                  <a:latin typeface="Calibri"/>
                  <a:ea typeface="Calibri"/>
                  <a:cs typeface="Calibri"/>
                  <a:sym typeface="Calibri"/>
                </a:endParaRPr>
              </a:p>
            </p:txBody>
          </p:sp>
          <p:sp>
            <p:nvSpPr>
              <p:cNvPr id="2726" name="Shape 2726"/>
              <p:cNvSpPr/>
              <p:nvPr/>
            </p:nvSpPr>
            <p:spPr>
              <a:xfrm>
                <a:off x="5024437" y="3414514"/>
                <a:ext cx="204786" cy="120649"/>
              </a:xfrm>
              <a:custGeom>
                <a:avLst/>
                <a:gdLst/>
                <a:ahLst/>
                <a:cxnLst/>
                <a:rect l="0" t="0" r="0" b="0"/>
                <a:pathLst>
                  <a:path w="120000" h="120000" extrusionOk="0">
                    <a:moveTo>
                      <a:pt x="103255" y="28421"/>
                    </a:moveTo>
                    <a:lnTo>
                      <a:pt x="80000" y="28421"/>
                    </a:lnTo>
                    <a:lnTo>
                      <a:pt x="52093" y="63157"/>
                    </a:lnTo>
                    <a:lnTo>
                      <a:pt x="37209" y="50526"/>
                    </a:lnTo>
                    <a:lnTo>
                      <a:pt x="0" y="104210"/>
                    </a:lnTo>
                    <a:lnTo>
                      <a:pt x="0" y="120000"/>
                    </a:lnTo>
                    <a:lnTo>
                      <a:pt x="37209" y="66315"/>
                    </a:lnTo>
                    <a:lnTo>
                      <a:pt x="52093" y="78947"/>
                    </a:lnTo>
                    <a:lnTo>
                      <a:pt x="83720" y="41052"/>
                    </a:lnTo>
                    <a:lnTo>
                      <a:pt x="106976" y="41052"/>
                    </a:lnTo>
                    <a:lnTo>
                      <a:pt x="120000" y="18947"/>
                    </a:lnTo>
                    <a:lnTo>
                      <a:pt x="120000" y="0"/>
                    </a:lnTo>
                    <a:lnTo>
                      <a:pt x="103255" y="28421"/>
                    </a:lnTo>
                    <a:close/>
                  </a:path>
                </a:pathLst>
              </a:custGeom>
              <a:solidFill>
                <a:schemeClr val="lt1"/>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grpSp>
      <p:pic>
        <p:nvPicPr>
          <p:cNvPr id="2741" name="Shape 274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084993" y="466894"/>
            <a:ext cx="7060548" cy="3955313"/>
          </a:xfrm>
          <a:prstGeom prst="rect">
            <a:avLst/>
          </a:prstGeom>
          <a:noFill/>
          <a:ln>
            <a:noFill/>
          </a:ln>
        </p:spPr>
      </p:pic>
      <p:sp>
        <p:nvSpPr>
          <p:cNvPr id="2742" name="Shape 2742"/>
          <p:cNvSpPr/>
          <p:nvPr/>
        </p:nvSpPr>
        <p:spPr>
          <a:xfrm>
            <a:off x="277546" y="1885950"/>
            <a:ext cx="3898385" cy="1031043"/>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2000" b="0" i="0" u="none" strike="noStrike" cap="none">
                <a:solidFill>
                  <a:schemeClr val="dk2"/>
                </a:solidFill>
                <a:latin typeface="Arial"/>
                <a:ea typeface="Arial"/>
                <a:cs typeface="Arial"/>
                <a:sym typeface="Arial"/>
              </a:rPr>
              <a:t>Personalized</a:t>
            </a:r>
            <a:r>
              <a:rPr lang="en" sz="1400" b="0" i="0" u="none" strike="noStrike" cap="none">
                <a:solidFill>
                  <a:schemeClr val="dk2"/>
                </a:solidFill>
                <a:latin typeface="Arial"/>
                <a:ea typeface="Arial"/>
                <a:cs typeface="Arial"/>
                <a:sym typeface="Arial"/>
              </a:rPr>
              <a:t/>
            </a:r>
            <a:br>
              <a:rPr lang="en" sz="1400" b="0" i="0" u="none" strike="noStrike" cap="none">
                <a:solidFill>
                  <a:schemeClr val="dk2"/>
                </a:solidFill>
                <a:latin typeface="Arial"/>
                <a:ea typeface="Arial"/>
                <a:cs typeface="Arial"/>
                <a:sym typeface="Arial"/>
              </a:rPr>
            </a:br>
            <a:r>
              <a:rPr lang="en" sz="1500" b="0" i="0" u="none" strike="noStrike" cap="none">
                <a:solidFill>
                  <a:srgbClr val="A6A6A6"/>
                </a:solidFill>
                <a:latin typeface="Arial"/>
                <a:ea typeface="Arial"/>
                <a:cs typeface="Arial"/>
                <a:sym typeface="Arial"/>
              </a:rPr>
              <a:t>Create personalized reports and dashboards on your transactional business data via drag &amp; drop</a:t>
            </a:r>
          </a:p>
        </p:txBody>
      </p:sp>
      <p:sp>
        <p:nvSpPr>
          <p:cNvPr id="2743" name="Shape 2743"/>
          <p:cNvSpPr/>
          <p:nvPr/>
        </p:nvSpPr>
        <p:spPr>
          <a:xfrm>
            <a:off x="275425" y="3028838"/>
            <a:ext cx="3898385" cy="800211"/>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a:solidFill>
                  <a:srgbClr val="009CDB"/>
                </a:solidFill>
                <a:latin typeface="Arial"/>
                <a:ea typeface="Arial"/>
                <a:cs typeface="Arial"/>
                <a:sym typeface="Arial"/>
              </a:rPr>
              <a:t>Secure</a:t>
            </a:r>
            <a:r>
              <a:rPr lang="en" sz="1400" b="0" i="0" u="none" strike="noStrike" cap="none">
                <a:solidFill>
                  <a:srgbClr val="A6A6A6"/>
                </a:solidFill>
                <a:latin typeface="Arial"/>
                <a:ea typeface="Arial"/>
                <a:cs typeface="Arial"/>
                <a:sym typeface="Arial"/>
              </a:rPr>
              <a:t/>
            </a:r>
            <a:br>
              <a:rPr lang="en" sz="1400" b="0" i="0" u="none" strike="noStrike" cap="none">
                <a:solidFill>
                  <a:srgbClr val="A6A6A6"/>
                </a:solidFill>
                <a:latin typeface="Arial"/>
                <a:ea typeface="Arial"/>
                <a:cs typeface="Arial"/>
                <a:sym typeface="Arial"/>
              </a:rPr>
            </a:br>
            <a:r>
              <a:rPr lang="en" sz="1500" b="0" i="0" u="none" strike="noStrike" cap="none">
                <a:solidFill>
                  <a:srgbClr val="A6A6A6"/>
                </a:solidFill>
                <a:latin typeface="Arial"/>
                <a:ea typeface="Arial"/>
                <a:cs typeface="Arial"/>
                <a:sym typeface="Arial"/>
              </a:rPr>
              <a:t>Reporting data maintains access control, based on roles and profiles</a:t>
            </a:r>
          </a:p>
        </p:txBody>
      </p:sp>
      <p:pic>
        <p:nvPicPr>
          <p:cNvPr id="32" name="Shape 920"/>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6645440" y="4677936"/>
            <a:ext cx="1032857" cy="338328"/>
          </a:xfrm>
          <a:prstGeom prst="rect">
            <a:avLst/>
          </a:prstGeom>
          <a:noFill/>
          <a:ln>
            <a:noFill/>
          </a:ln>
        </p:spPr>
      </p:pic>
    </p:spTree>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47"/>
        <p:cNvGrpSpPr/>
        <p:nvPr/>
      </p:nvGrpSpPr>
      <p:grpSpPr>
        <a:xfrm>
          <a:off x="0" y="0"/>
          <a:ext cx="0" cy="0"/>
          <a:chOff x="0" y="0"/>
          <a:chExt cx="0" cy="0"/>
        </a:xfrm>
      </p:grpSpPr>
      <p:sp>
        <p:nvSpPr>
          <p:cNvPr id="2748" name="Shape 2748"/>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Salesforce Reports</a:t>
            </a:r>
          </a:p>
        </p:txBody>
      </p:sp>
      <p:sp>
        <p:nvSpPr>
          <p:cNvPr id="2749" name="Shape 2749"/>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Salesforce Reports are lists, summaries or matrices that allow you to aggregate and analyze your data in different ways</a:t>
            </a:r>
          </a:p>
        </p:txBody>
      </p:sp>
      <p:pic>
        <p:nvPicPr>
          <p:cNvPr id="2750" name="Shape 275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31615" y="1654442"/>
            <a:ext cx="3115067" cy="3175715"/>
          </a:xfrm>
          <a:prstGeom prst="rect">
            <a:avLst/>
          </a:prstGeom>
          <a:noFill/>
          <a:ln>
            <a:noFill/>
          </a:ln>
        </p:spPr>
      </p:pic>
      <p:pic>
        <p:nvPicPr>
          <p:cNvPr id="2751" name="Shape 275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01175" y="1914138"/>
            <a:ext cx="3999226" cy="2980628"/>
          </a:xfrm>
          <a:prstGeom prst="rect">
            <a:avLst/>
          </a:prstGeom>
          <a:noFill/>
          <a:ln>
            <a:noFill/>
          </a:ln>
        </p:spPr>
      </p:pic>
      <p:sp>
        <p:nvSpPr>
          <p:cNvPr id="2752" name="Shape 2752"/>
          <p:cNvSpPr/>
          <p:nvPr/>
        </p:nvSpPr>
        <p:spPr>
          <a:xfrm>
            <a:off x="1579630" y="1754712"/>
            <a:ext cx="1893050" cy="309831"/>
          </a:xfrm>
          <a:prstGeom prst="rect">
            <a:avLst/>
          </a:prstGeom>
          <a:solidFill>
            <a:schemeClr val="lt2"/>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Table Report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756"/>
        <p:cNvGrpSpPr/>
        <p:nvPr/>
      </p:nvGrpSpPr>
      <p:grpSpPr>
        <a:xfrm>
          <a:off x="0" y="0"/>
          <a:ext cx="0" cy="0"/>
          <a:chOff x="0" y="0"/>
          <a:chExt cx="0" cy="0"/>
        </a:xfrm>
      </p:grpSpPr>
      <p:sp>
        <p:nvSpPr>
          <p:cNvPr id="2757" name="Shape 2757"/>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1" i="0" u="none" strike="noStrike" cap="none">
                <a:solidFill>
                  <a:schemeClr val="dk2"/>
                </a:solidFill>
                <a:latin typeface="Arial"/>
                <a:ea typeface="Arial"/>
                <a:cs typeface="Arial"/>
                <a:sym typeface="Arial"/>
              </a:rPr>
              <a:t>What is a Dashboard?</a:t>
            </a:r>
          </a:p>
        </p:txBody>
      </p:sp>
      <p:sp>
        <p:nvSpPr>
          <p:cNvPr id="2758" name="Shape 2758"/>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3F3F3F"/>
                </a:solidFill>
                <a:latin typeface="Arial"/>
                <a:ea typeface="Arial"/>
                <a:cs typeface="Arial"/>
                <a:sym typeface="Arial"/>
              </a:rPr>
              <a:t>A dashboard is a visual representation of data from multiple reports, and: </a:t>
            </a:r>
          </a:p>
        </p:txBody>
      </p:sp>
      <p:sp>
        <p:nvSpPr>
          <p:cNvPr id="2759" name="Shape 2759"/>
          <p:cNvSpPr txBox="1">
            <a:spLocks noGrp="1"/>
          </p:cNvSpPr>
          <p:nvPr>
            <p:ph type="body" idx="2"/>
          </p:nvPr>
        </p:nvSpPr>
        <p:spPr>
          <a:xfrm>
            <a:off x="259622" y="1113165"/>
            <a:ext cx="8616416" cy="3309936"/>
          </a:xfrm>
          <a:prstGeom prst="rect">
            <a:avLst/>
          </a:prstGeom>
          <a:noFill/>
          <a:ln>
            <a:noFill/>
          </a:ln>
        </p:spPr>
        <p:txBody>
          <a:bodyPr lIns="0" tIns="0" rIns="0" bIns="0" anchor="t" anchorCtr="0">
            <a:noAutofit/>
          </a:bodyPr>
          <a:lstStyle/>
          <a:p>
            <a:pPr marL="127000" marR="0" lvl="0" indent="-127000" algn="l" rtl="0">
              <a:lnSpc>
                <a:spcPct val="100000"/>
              </a:lnSpc>
              <a:spcBef>
                <a:spcPts val="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Comprises up to 20 components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Displays data from custom source reports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Can use Visualforce Pages to present data from other sources</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Has a “running user” to determine what data is visible</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Displays data as of the last time the dashboard was refreshed</a:t>
            </a:r>
          </a:p>
          <a:p>
            <a:pPr marL="127000" marR="0" lvl="0" indent="-127000" algn="l" rtl="0">
              <a:lnSpc>
                <a:spcPct val="100000"/>
              </a:lnSpc>
              <a:spcBef>
                <a:spcPts val="300"/>
              </a:spcBef>
              <a:spcAft>
                <a:spcPts val="0"/>
              </a:spcAft>
              <a:buClr>
                <a:schemeClr val="dk2"/>
              </a:buClr>
              <a:buSzPct val="80000"/>
              <a:buFont typeface="Arial"/>
              <a:buChar char="•"/>
            </a:pPr>
            <a:r>
              <a:rPr lang="en" sz="1500" b="0" i="0" u="none" strike="noStrike" cap="none">
                <a:solidFill>
                  <a:srgbClr val="3F3F3F"/>
                </a:solidFill>
                <a:latin typeface="Arial"/>
                <a:ea typeface="Arial"/>
                <a:cs typeface="Arial"/>
                <a:sym typeface="Arial"/>
              </a:rPr>
              <a:t>Can be scheduled to refresh and and be automatically emailed</a:t>
            </a:r>
          </a:p>
        </p:txBody>
      </p:sp>
      <p:pic>
        <p:nvPicPr>
          <p:cNvPr id="2760" name="Shape 276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211954" y="2768133"/>
            <a:ext cx="6080650" cy="2334545"/>
          </a:xfrm>
          <a:prstGeom prst="rect">
            <a:avLst/>
          </a:prstGeom>
          <a:noFill/>
          <a:ln w="9525" cap="flat" cmpd="sng">
            <a:solidFill>
              <a:srgbClr val="A5A5A5"/>
            </a:solidFill>
            <a:prstDash val="solid"/>
            <a:round/>
            <a:headEnd type="none" w="med" len="med"/>
            <a:tailEnd type="none" w="med" len="me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Shape 2846"/>
          <p:cNvSpPr txBox="1">
            <a:spLocks noGrp="1"/>
          </p:cNvSpPr>
          <p:nvPr>
            <p:ph type="ctrTitle"/>
          </p:nvPr>
        </p:nvSpPr>
        <p:spPr>
          <a:xfrm>
            <a:off x="3341511" y="1888809"/>
            <a:ext cx="5394191" cy="105551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lt1"/>
              </a:buClr>
              <a:buSzPct val="25000"/>
              <a:buFont typeface="Arial"/>
              <a:buNone/>
            </a:pPr>
            <a:r>
              <a:rPr lang="en" sz="4100" b="0" i="0" u="none" strike="noStrike" cap="none">
                <a:solidFill>
                  <a:schemeClr val="lt1"/>
                </a:solidFill>
                <a:latin typeface="Arial"/>
                <a:ea typeface="Arial"/>
                <a:cs typeface="Arial"/>
                <a:sym typeface="Arial"/>
              </a:rPr>
              <a:t>Closing Thoughts</a:t>
            </a:r>
          </a:p>
        </p:txBody>
      </p:sp>
      <p:sp>
        <p:nvSpPr>
          <p:cNvPr id="2847" name="Shape 2847"/>
          <p:cNvSpPr txBox="1"/>
          <p:nvPr/>
        </p:nvSpPr>
        <p:spPr>
          <a:xfrm>
            <a:off x="3345051" y="2201537"/>
            <a:ext cx="5394191" cy="1055510"/>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lt1"/>
              </a:buClr>
              <a:buFont typeface="Arial"/>
              <a:buNone/>
            </a:pPr>
            <a:endParaRPr sz="2400" b="0" i="0" u="none" strike="noStrike" cap="none">
              <a:solidFill>
                <a:schemeClr val="lt1"/>
              </a:solidFill>
              <a:latin typeface="Arial"/>
              <a:ea typeface="Arial"/>
              <a:cs typeface="Arial"/>
              <a:sym typeface="Arial"/>
            </a:endParaRPr>
          </a:p>
        </p:txBody>
      </p:sp>
    </p:spTree>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52"/>
        <p:cNvGrpSpPr/>
        <p:nvPr/>
      </p:nvGrpSpPr>
      <p:grpSpPr>
        <a:xfrm>
          <a:off x="0" y="0"/>
          <a:ext cx="0" cy="0"/>
          <a:chOff x="0" y="0"/>
          <a:chExt cx="0" cy="0"/>
        </a:xfrm>
      </p:grpSpPr>
      <p:pic>
        <p:nvPicPr>
          <p:cNvPr id="2853" name="Shape 2853"/>
          <p:cNvPicPr preferRelativeResize="0"/>
          <p:nvPr/>
        </p:nvPicPr>
        <p:blipFill rotWithShape="1">
          <a:blip r:embed="rId3">
            <a:alphaModFix/>
          </a:blip>
          <a:srcRect/>
          <a:stretch/>
        </p:blipFill>
        <p:spPr>
          <a:xfrm>
            <a:off x="6545263" y="1587"/>
            <a:ext cx="2605087" cy="5143500"/>
          </a:xfrm>
          <a:prstGeom prst="rect">
            <a:avLst/>
          </a:prstGeom>
          <a:noFill/>
          <a:ln>
            <a:noFill/>
          </a:ln>
        </p:spPr>
      </p:pic>
      <p:pic>
        <p:nvPicPr>
          <p:cNvPr id="2854" name="Shape 2854"/>
          <p:cNvPicPr preferRelativeResize="0"/>
          <p:nvPr/>
        </p:nvPicPr>
        <p:blipFill rotWithShape="1">
          <a:blip r:embed="rId4">
            <a:alphaModFix/>
          </a:blip>
          <a:srcRect/>
          <a:stretch/>
        </p:blipFill>
        <p:spPr>
          <a:xfrm>
            <a:off x="4113213" y="0"/>
            <a:ext cx="3438525" cy="5148262"/>
          </a:xfrm>
          <a:prstGeom prst="rect">
            <a:avLst/>
          </a:prstGeom>
          <a:noFill/>
          <a:ln>
            <a:noFill/>
          </a:ln>
        </p:spPr>
      </p:pic>
      <p:pic>
        <p:nvPicPr>
          <p:cNvPr id="2855" name="Shape 2855"/>
          <p:cNvPicPr preferRelativeResize="0"/>
          <p:nvPr/>
        </p:nvPicPr>
        <p:blipFill rotWithShape="1">
          <a:blip r:embed="rId5">
            <a:alphaModFix/>
          </a:blip>
          <a:srcRect/>
          <a:stretch/>
        </p:blipFill>
        <p:spPr>
          <a:xfrm>
            <a:off x="1608137" y="0"/>
            <a:ext cx="3514724" cy="5146674"/>
          </a:xfrm>
          <a:prstGeom prst="rect">
            <a:avLst/>
          </a:prstGeom>
          <a:noFill/>
          <a:ln>
            <a:noFill/>
          </a:ln>
        </p:spPr>
      </p:pic>
      <p:pic>
        <p:nvPicPr>
          <p:cNvPr id="2856" name="Shape 2856"/>
          <p:cNvPicPr preferRelativeResize="0"/>
          <p:nvPr/>
        </p:nvPicPr>
        <p:blipFill rotWithShape="1">
          <a:blip r:embed="rId6">
            <a:alphaModFix/>
          </a:blip>
          <a:srcRect/>
          <a:stretch/>
        </p:blipFill>
        <p:spPr>
          <a:xfrm>
            <a:off x="0" y="0"/>
            <a:ext cx="2736849" cy="5143500"/>
          </a:xfrm>
          <a:prstGeom prst="rect">
            <a:avLst/>
          </a:prstGeom>
          <a:noFill/>
          <a:ln>
            <a:noFill/>
          </a:ln>
        </p:spPr>
      </p:pic>
      <p:sp>
        <p:nvSpPr>
          <p:cNvPr id="2857" name="Shape 2857"/>
          <p:cNvSpPr/>
          <p:nvPr/>
        </p:nvSpPr>
        <p:spPr>
          <a:xfrm>
            <a:off x="0" y="3814763"/>
            <a:ext cx="9151937" cy="1338261"/>
          </a:xfrm>
          <a:prstGeom prst="rect">
            <a:avLst/>
          </a:prstGeom>
          <a:gradFill>
            <a:gsLst>
              <a:gs pos="0">
                <a:srgbClr val="464658">
                  <a:alpha val="0"/>
                </a:srgbClr>
              </a:gs>
              <a:gs pos="100000">
                <a:srgbClr val="073FA2"/>
              </a:gs>
            </a:gsLst>
            <a:lin ang="5400000" scaled="0"/>
          </a:gradFill>
          <a:ln>
            <a:noFill/>
          </a:ln>
        </p:spPr>
        <p:txBody>
          <a:bodyPr lIns="0" tIns="0" rIns="0" bIns="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A9E4F5"/>
              </a:solidFill>
              <a:latin typeface="Arial"/>
              <a:ea typeface="Arial"/>
              <a:cs typeface="Arial"/>
              <a:sym typeface="Arial"/>
            </a:endParaRPr>
          </a:p>
        </p:txBody>
      </p:sp>
      <p:sp>
        <p:nvSpPr>
          <p:cNvPr id="2858" name="Shape 2858"/>
          <p:cNvSpPr/>
          <p:nvPr/>
        </p:nvSpPr>
        <p:spPr>
          <a:xfrm>
            <a:off x="12484" y="4105275"/>
            <a:ext cx="9269343" cy="1724024"/>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Montserrat"/>
              <a:buNone/>
            </a:pPr>
            <a:r>
              <a:rPr lang="en-US" sz="6000" dirty="0">
                <a:solidFill>
                  <a:schemeClr val="lt1"/>
                </a:solidFill>
                <a:latin typeface="Montserrat"/>
                <a:ea typeface="Montserrat"/>
                <a:cs typeface="Montserrat"/>
                <a:sym typeface="Montserrat"/>
              </a:rPr>
              <a:t> </a:t>
            </a:r>
            <a:r>
              <a:rPr lang="en-US" sz="6000" dirty="0" smtClean="0">
                <a:solidFill>
                  <a:schemeClr val="lt1"/>
                </a:solidFill>
                <a:latin typeface="Montserrat"/>
                <a:ea typeface="Montserrat"/>
                <a:cs typeface="Montserrat"/>
                <a:sym typeface="Montserrat"/>
              </a:rPr>
              <a:t>   </a:t>
            </a:r>
            <a:r>
              <a:rPr lang="en" sz="6000" b="0" i="0" u="none" strike="noStrike" cap="none" dirty="0" smtClean="0">
                <a:solidFill>
                  <a:schemeClr val="lt1"/>
                </a:solidFill>
                <a:latin typeface="Montserrat"/>
                <a:ea typeface="Montserrat"/>
                <a:cs typeface="Montserrat"/>
                <a:sym typeface="Montserrat"/>
              </a:rPr>
              <a:t>4 </a:t>
            </a:r>
            <a:r>
              <a:rPr lang="en" sz="6000" b="0" i="0" u="none" strike="noStrike" cap="none" dirty="0">
                <a:solidFill>
                  <a:schemeClr val="lt1"/>
                </a:solidFill>
                <a:latin typeface="Montserrat"/>
                <a:ea typeface="Montserrat"/>
                <a:cs typeface="Montserrat"/>
                <a:sym typeface="Montserrat"/>
              </a:rPr>
              <a:t>million…and growing</a:t>
            </a:r>
          </a:p>
          <a:p>
            <a:pPr marL="0" marR="0" lvl="0" indent="0" algn="l" rtl="0">
              <a:lnSpc>
                <a:spcPct val="100000"/>
              </a:lnSpc>
              <a:spcBef>
                <a:spcPts val="0"/>
              </a:spcBef>
              <a:spcAft>
                <a:spcPts val="0"/>
              </a:spcAft>
              <a:buClr>
                <a:srgbClr val="000000"/>
              </a:buClr>
              <a:buFont typeface="Arial"/>
              <a:buNone/>
            </a:pPr>
            <a:endParaRPr sz="5600" b="0" i="0" u="none" strike="noStrike" cap="none" dirty="0">
              <a:solidFill>
                <a:schemeClr val="dk1"/>
              </a:solidFill>
              <a:latin typeface="Montserrat"/>
              <a:ea typeface="Montserrat"/>
              <a:cs typeface="Montserrat"/>
              <a:sym typeface="Montserrat"/>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pic>
        <p:nvPicPr>
          <p:cNvPr id="1489" name="Shape 148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41281" y="3813202"/>
            <a:ext cx="9289450" cy="1524000"/>
          </a:xfrm>
          <a:prstGeom prst="rect">
            <a:avLst/>
          </a:prstGeom>
          <a:noFill/>
          <a:ln>
            <a:noFill/>
          </a:ln>
        </p:spPr>
      </p:pic>
      <p:sp>
        <p:nvSpPr>
          <p:cNvPr id="1490" name="Shape 1490"/>
          <p:cNvSpPr txBox="1">
            <a:spLocks noGrp="1"/>
          </p:cNvSpPr>
          <p:nvPr>
            <p:ph type="title"/>
          </p:nvPr>
        </p:nvSpPr>
        <p:spPr>
          <a:xfrm>
            <a:off x="253811" y="-52381"/>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trust.salesforce.com</a:t>
            </a:r>
          </a:p>
        </p:txBody>
      </p:sp>
      <p:sp>
        <p:nvSpPr>
          <p:cNvPr id="1495" name="Shape 1495"/>
          <p:cNvSpPr/>
          <p:nvPr/>
        </p:nvSpPr>
        <p:spPr>
          <a:xfrm>
            <a:off x="384564" y="857250"/>
            <a:ext cx="3223962" cy="3062368"/>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chemeClr val="dk2"/>
                </a:solidFill>
                <a:latin typeface="Arial"/>
                <a:ea typeface="Arial"/>
                <a:cs typeface="Arial"/>
                <a:sym typeface="Arial"/>
              </a:rPr>
              <a:t>Live &amp; up to date system</a:t>
            </a:r>
            <a:br>
              <a:rPr lang="en" sz="1800" b="0" i="0" u="none" strike="noStrike" cap="none">
                <a:solidFill>
                  <a:schemeClr val="dk2"/>
                </a:solidFill>
                <a:latin typeface="Arial"/>
                <a:ea typeface="Arial"/>
                <a:cs typeface="Arial"/>
                <a:sym typeface="Arial"/>
              </a:rPr>
            </a:br>
            <a:r>
              <a:rPr lang="en" sz="1800" b="0" i="0" u="none" strike="noStrike" cap="none">
                <a:solidFill>
                  <a:schemeClr val="dk2"/>
                </a:solidFill>
                <a:latin typeface="Arial"/>
                <a:ea typeface="Arial"/>
                <a:cs typeface="Arial"/>
                <a:sym typeface="Arial"/>
              </a:rPr>
              <a:t>performance data</a:t>
            </a:r>
          </a:p>
          <a:p>
            <a:pPr marL="0" marR="0" lvl="0" indent="0" algn="l" rtl="0">
              <a:lnSpc>
                <a:spcPct val="100000"/>
              </a:lnSpc>
              <a:spcBef>
                <a:spcPts val="1100"/>
              </a:spcBef>
              <a:spcAft>
                <a:spcPts val="0"/>
              </a:spcAft>
              <a:buClr>
                <a:srgbClr val="A5A5A5"/>
              </a:buClr>
              <a:buSzPct val="25000"/>
              <a:buFont typeface="Arial"/>
              <a:buNone/>
            </a:pPr>
            <a:r>
              <a:rPr lang="en" sz="1500" b="0" i="0" u="none" strike="noStrike" cap="none" dirty="0">
                <a:solidFill>
                  <a:srgbClr val="A5A5A5"/>
                </a:solidFill>
                <a:latin typeface="Arial"/>
                <a:ea typeface="Arial"/>
                <a:cs typeface="Arial"/>
                <a:sym typeface="Arial"/>
              </a:rPr>
              <a:t>Up-to-the minute information on planned maintenance</a:t>
            </a:r>
          </a:p>
          <a:p>
            <a:pPr marL="0" marR="0" lvl="0" indent="0" algn="l" rtl="0">
              <a:lnSpc>
                <a:spcPct val="100000"/>
              </a:lnSpc>
              <a:spcBef>
                <a:spcPts val="1100"/>
              </a:spcBef>
              <a:spcAft>
                <a:spcPts val="0"/>
              </a:spcAft>
              <a:buClr>
                <a:srgbClr val="A5A5A5"/>
              </a:buClr>
              <a:buSzPct val="25000"/>
              <a:buFont typeface="Arial"/>
              <a:buNone/>
            </a:pPr>
            <a:r>
              <a:rPr lang="en" sz="1500" b="0" i="0" u="none" strike="noStrike" cap="none" dirty="0">
                <a:solidFill>
                  <a:srgbClr val="A5A5A5"/>
                </a:solidFill>
                <a:latin typeface="Arial"/>
                <a:ea typeface="Arial"/>
                <a:cs typeface="Arial"/>
                <a:sym typeface="Arial"/>
              </a:rPr>
              <a:t>Phishing, malicious software and social engineering threats</a:t>
            </a:r>
          </a:p>
          <a:p>
            <a:pPr marL="0" marR="0" lvl="0" indent="0" algn="l" rtl="0">
              <a:lnSpc>
                <a:spcPct val="100000"/>
              </a:lnSpc>
              <a:spcBef>
                <a:spcPts val="1100"/>
              </a:spcBef>
              <a:spcAft>
                <a:spcPts val="0"/>
              </a:spcAft>
              <a:buClr>
                <a:srgbClr val="A5A5A5"/>
              </a:buClr>
              <a:buSzPct val="25000"/>
              <a:buFont typeface="Arial"/>
              <a:buNone/>
            </a:pPr>
            <a:r>
              <a:rPr lang="en" sz="1500" b="0" i="0" u="none" strike="noStrike" cap="none" dirty="0">
                <a:solidFill>
                  <a:srgbClr val="A5A5A5"/>
                </a:solidFill>
                <a:latin typeface="Arial"/>
                <a:ea typeface="Arial"/>
                <a:cs typeface="Arial"/>
                <a:sym typeface="Arial"/>
              </a:rPr>
              <a:t>Security best practices for your organization</a:t>
            </a:r>
          </a:p>
          <a:p>
            <a:pPr marL="0" marR="0" lvl="0" indent="0" algn="l" rtl="0">
              <a:lnSpc>
                <a:spcPct val="100000"/>
              </a:lnSpc>
              <a:spcBef>
                <a:spcPts val="1100"/>
              </a:spcBef>
              <a:spcAft>
                <a:spcPts val="0"/>
              </a:spcAft>
              <a:buClr>
                <a:srgbClr val="A5A5A5"/>
              </a:buClr>
              <a:buSzPct val="25000"/>
              <a:buFont typeface="Arial"/>
              <a:buNone/>
            </a:pPr>
            <a:r>
              <a:rPr lang="en" sz="1500" b="0" i="0" u="none" strike="noStrike" cap="none" dirty="0">
                <a:solidFill>
                  <a:srgbClr val="A5A5A5"/>
                </a:solidFill>
                <a:latin typeface="Arial"/>
                <a:ea typeface="Arial"/>
                <a:cs typeface="Arial"/>
                <a:sym typeface="Arial"/>
              </a:rPr>
              <a:t>Information on how we safeguard your data</a:t>
            </a:r>
          </a:p>
        </p:txBody>
      </p:sp>
      <p:pic>
        <p:nvPicPr>
          <p:cNvPr id="3" name="Picture 2"/>
          <p:cNvPicPr preferRelativeResize="0">
            <a:picLocks/>
          </p:cNvPicPr>
          <p:nvPr/>
        </p:nvPicPr>
        <p:blipFill>
          <a:blip r:embed="rId4" cstate="email">
            <a:extLst>
              <a:ext uri="{28A0092B-C50C-407E-A947-70E740481C1C}">
                <a14:useLocalDpi xmlns:a14="http://schemas.microsoft.com/office/drawing/2010/main"/>
              </a:ext>
            </a:extLst>
          </a:blip>
          <a:stretch>
            <a:fillRect/>
          </a:stretch>
        </p:blipFill>
        <p:spPr>
          <a:xfrm>
            <a:off x="3836021" y="812646"/>
            <a:ext cx="4384775" cy="2743200"/>
          </a:xfrm>
          <a:prstGeom prst="rect">
            <a:avLst/>
          </a:prstGeom>
        </p:spPr>
      </p:pic>
      <p:pic>
        <p:nvPicPr>
          <p:cNvPr id="1496" name="Shape 1496"/>
          <p:cNvPicPr preferRelativeResize="0">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2426537" y="432576"/>
            <a:ext cx="7182018" cy="4023360"/>
          </a:xfrm>
          <a:prstGeom prst="rect">
            <a:avLst/>
          </a:prstGeom>
          <a:noFill/>
          <a:ln>
            <a:noFill/>
          </a:ln>
        </p:spPr>
      </p:pic>
      <p:pic>
        <p:nvPicPr>
          <p:cNvPr id="26" name="Shape 920"/>
          <p:cNvPicPr preferRelativeResize="0">
            <a:picLocks noChangeAspect="1"/>
          </p:cNvPicPr>
          <p:nvPr/>
        </p:nvPicPr>
        <p:blipFill rotWithShape="1">
          <a:blip r:embed="rId6" cstate="email">
            <a:alphaModFix/>
            <a:extLst>
              <a:ext uri="{28A0092B-C50C-407E-A947-70E740481C1C}">
                <a14:useLocalDpi xmlns:a14="http://schemas.microsoft.com/office/drawing/2010/main"/>
              </a:ext>
            </a:extLst>
          </a:blip>
          <a:srcRect/>
          <a:stretch/>
        </p:blipFill>
        <p:spPr>
          <a:xfrm>
            <a:off x="5273833" y="4515199"/>
            <a:ext cx="1032857" cy="338328"/>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62"/>
        <p:cNvGrpSpPr/>
        <p:nvPr/>
      </p:nvGrpSpPr>
      <p:grpSpPr>
        <a:xfrm>
          <a:off x="0" y="0"/>
          <a:ext cx="0" cy="0"/>
          <a:chOff x="0" y="0"/>
          <a:chExt cx="0" cy="0"/>
        </a:xfrm>
      </p:grpSpPr>
      <p:sp>
        <p:nvSpPr>
          <p:cNvPr id="2863" name="Shape 2863"/>
          <p:cNvSpPr txBox="1">
            <a:spLocks noGrp="1"/>
          </p:cNvSpPr>
          <p:nvPr>
            <p:ph type="body" idx="1"/>
          </p:nvPr>
        </p:nvSpPr>
        <p:spPr>
          <a:xfrm>
            <a:off x="303578" y="2457450"/>
            <a:ext cx="2667802" cy="2051027"/>
          </a:xfrm>
          <a:prstGeom prst="rect">
            <a:avLst/>
          </a:prstGeom>
          <a:noFill/>
          <a:ln>
            <a:noFill/>
          </a:ln>
        </p:spPr>
        <p:txBody>
          <a:bodyPr lIns="0" tIns="0" rIns="0" bIns="0" anchor="t" anchorCtr="0">
            <a:noAutofit/>
          </a:bodyPr>
          <a:lstStyle/>
          <a:p>
            <a:pPr marL="0" marR="0" lvl="0" indent="0" algn="l" rtl="0">
              <a:lnSpc>
                <a:spcPct val="150000"/>
              </a:lnSpc>
              <a:spcBef>
                <a:spcPts val="0"/>
              </a:spcBef>
              <a:spcAft>
                <a:spcPts val="0"/>
              </a:spcAft>
              <a:buClr>
                <a:schemeClr val="dk2"/>
              </a:buClr>
              <a:buSzPct val="25000"/>
              <a:buFont typeface="Arial"/>
              <a:buNone/>
            </a:pPr>
            <a:r>
              <a:rPr lang="en" sz="1800" b="0" i="0" u="none" strike="noStrike" cap="none">
                <a:solidFill>
                  <a:srgbClr val="A6A6A6"/>
                </a:solidFill>
                <a:latin typeface="Arial"/>
                <a:ea typeface="Arial"/>
                <a:cs typeface="Arial"/>
                <a:sym typeface="Arial"/>
              </a:rPr>
              <a:t>Customer Community</a:t>
            </a:r>
          </a:p>
          <a:p>
            <a:pPr marL="0" marR="0" lvl="0" indent="0" algn="l" rtl="0">
              <a:lnSpc>
                <a:spcPct val="150000"/>
              </a:lnSpc>
              <a:spcBef>
                <a:spcPts val="0"/>
              </a:spcBef>
              <a:spcAft>
                <a:spcPts val="0"/>
              </a:spcAft>
              <a:buClr>
                <a:schemeClr val="dk2"/>
              </a:buClr>
              <a:buSzPct val="25000"/>
              <a:buFont typeface="Arial"/>
              <a:buNone/>
            </a:pPr>
            <a:r>
              <a:rPr lang="en" sz="1800" b="0" i="0" u="none" strike="noStrike" cap="none">
                <a:solidFill>
                  <a:srgbClr val="A6A6A6"/>
                </a:solidFill>
                <a:latin typeface="Arial"/>
                <a:ea typeface="Arial"/>
                <a:cs typeface="Arial"/>
                <a:sym typeface="Arial"/>
              </a:rPr>
              <a:t>Partner Community</a:t>
            </a:r>
          </a:p>
          <a:p>
            <a:pPr marL="0" marR="0" lvl="0" indent="0" algn="l" rtl="0">
              <a:lnSpc>
                <a:spcPct val="150000"/>
              </a:lnSpc>
              <a:spcBef>
                <a:spcPts val="0"/>
              </a:spcBef>
              <a:spcAft>
                <a:spcPts val="0"/>
              </a:spcAft>
              <a:buClr>
                <a:schemeClr val="dk2"/>
              </a:buClr>
              <a:buSzPct val="25000"/>
              <a:buFont typeface="Arial"/>
              <a:buNone/>
            </a:pPr>
            <a:r>
              <a:rPr lang="en" sz="1800" b="0" i="0" u="none" strike="noStrike" cap="none">
                <a:solidFill>
                  <a:srgbClr val="A6A6A6"/>
                </a:solidFill>
                <a:latin typeface="Arial"/>
                <a:ea typeface="Arial"/>
                <a:cs typeface="Arial"/>
                <a:sym typeface="Arial"/>
              </a:rPr>
              <a:t>User Groups</a:t>
            </a:r>
          </a:p>
          <a:p>
            <a:pPr marL="0" marR="0" lvl="0" indent="0" algn="l" rtl="0">
              <a:lnSpc>
                <a:spcPct val="150000"/>
              </a:lnSpc>
              <a:spcBef>
                <a:spcPts val="0"/>
              </a:spcBef>
              <a:spcAft>
                <a:spcPts val="0"/>
              </a:spcAft>
              <a:buClr>
                <a:schemeClr val="dk2"/>
              </a:buClr>
              <a:buSzPct val="25000"/>
              <a:buFont typeface="Arial"/>
              <a:buNone/>
            </a:pPr>
            <a:r>
              <a:rPr lang="en" sz="1800" b="0" i="0" u="none" strike="noStrike" cap="none">
                <a:solidFill>
                  <a:srgbClr val="A6A6A6"/>
                </a:solidFill>
                <a:latin typeface="Arial"/>
                <a:ea typeface="Arial"/>
                <a:cs typeface="Arial"/>
                <a:sym typeface="Arial"/>
              </a:rPr>
              <a:t>Ask Questions</a:t>
            </a:r>
          </a:p>
          <a:p>
            <a:pPr marL="0" marR="0" lvl="0" indent="0" algn="l" rtl="0">
              <a:lnSpc>
                <a:spcPct val="150000"/>
              </a:lnSpc>
              <a:spcBef>
                <a:spcPts val="0"/>
              </a:spcBef>
              <a:spcAft>
                <a:spcPts val="0"/>
              </a:spcAft>
              <a:buClr>
                <a:schemeClr val="dk2"/>
              </a:buClr>
              <a:buSzPct val="25000"/>
              <a:buFont typeface="Arial"/>
              <a:buNone/>
            </a:pPr>
            <a:r>
              <a:rPr lang="en" sz="1800" b="0" i="0" u="none" strike="noStrike" cap="none">
                <a:solidFill>
                  <a:srgbClr val="A6A6A6"/>
                </a:solidFill>
                <a:latin typeface="Arial"/>
                <a:ea typeface="Arial"/>
                <a:cs typeface="Arial"/>
                <a:sym typeface="Arial"/>
              </a:rPr>
              <a:t>Post Ideas</a:t>
            </a:r>
          </a:p>
        </p:txBody>
      </p:sp>
      <p:sp>
        <p:nvSpPr>
          <p:cNvPr id="2864" name="Shape 2864"/>
          <p:cNvSpPr txBox="1">
            <a:spLocks noGrp="1"/>
          </p:cNvSpPr>
          <p:nvPr>
            <p:ph type="body" idx="1"/>
          </p:nvPr>
        </p:nvSpPr>
        <p:spPr>
          <a:xfrm>
            <a:off x="270341" y="748206"/>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dirty="0" smtClean="0">
                <a:solidFill>
                  <a:srgbClr val="A5A5A5"/>
                </a:solidFill>
                <a:latin typeface="Arial"/>
                <a:ea typeface="Arial"/>
                <a:cs typeface="Arial"/>
                <a:sym typeface="Arial"/>
              </a:rPr>
              <a:t>4 </a:t>
            </a:r>
            <a:r>
              <a:rPr lang="en" sz="1800" b="0" i="0" u="none" strike="noStrike" cap="none" dirty="0">
                <a:solidFill>
                  <a:srgbClr val="A5A5A5"/>
                </a:solidFill>
                <a:latin typeface="Arial"/>
                <a:ea typeface="Arial"/>
                <a:cs typeface="Arial"/>
                <a:sym typeface="Arial"/>
              </a:rPr>
              <a:t>million active community members</a:t>
            </a:r>
          </a:p>
        </p:txBody>
      </p:sp>
      <p:sp>
        <p:nvSpPr>
          <p:cNvPr id="2865" name="Shape 2865"/>
          <p:cNvSpPr txBox="1">
            <a:spLocks noGrp="1"/>
          </p:cNvSpPr>
          <p:nvPr>
            <p:ph type="title"/>
          </p:nvPr>
        </p:nvSpPr>
        <p:spPr>
          <a:xfrm>
            <a:off x="270342" y="0"/>
            <a:ext cx="8605695" cy="685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success.Salesforce.com</a:t>
            </a:r>
          </a:p>
        </p:txBody>
      </p:sp>
      <p:grpSp>
        <p:nvGrpSpPr>
          <p:cNvPr id="2866" name="Shape 2866"/>
          <p:cNvGrpSpPr/>
          <p:nvPr/>
        </p:nvGrpSpPr>
        <p:grpSpPr>
          <a:xfrm>
            <a:off x="2343968" y="3808422"/>
            <a:ext cx="6607179" cy="1335078"/>
            <a:chOff x="0" y="0"/>
            <a:chExt cx="12064330" cy="2438412"/>
          </a:xfrm>
        </p:grpSpPr>
        <p:sp>
          <p:nvSpPr>
            <p:cNvPr id="2867" name="Shape 2867"/>
            <p:cNvSpPr/>
            <p:nvPr/>
          </p:nvSpPr>
          <p:spPr>
            <a:xfrm>
              <a:off x="2441048" y="1305283"/>
              <a:ext cx="4056473" cy="1133127"/>
            </a:xfrm>
            <a:custGeom>
              <a:avLst/>
              <a:gdLst/>
              <a:ahLst/>
              <a:cxnLst/>
              <a:rect l="0" t="0" r="0" b="0"/>
              <a:pathLst>
                <a:path w="120000" h="120000" extrusionOk="0">
                  <a:moveTo>
                    <a:pt x="0" y="0"/>
                  </a:moveTo>
                  <a:cubicBezTo>
                    <a:pt x="9788" y="12261"/>
                    <a:pt x="19883" y="20800"/>
                    <a:pt x="30127" y="25488"/>
                  </a:cubicBezTo>
                  <a:cubicBezTo>
                    <a:pt x="39666" y="29855"/>
                    <a:pt x="49283" y="30866"/>
                    <a:pt x="58888" y="30883"/>
                  </a:cubicBezTo>
                  <a:cubicBezTo>
                    <a:pt x="66961" y="30905"/>
                    <a:pt x="75038" y="30222"/>
                    <a:pt x="83066" y="28166"/>
                  </a:cubicBezTo>
                  <a:cubicBezTo>
                    <a:pt x="89527" y="26516"/>
                    <a:pt x="95961" y="23983"/>
                    <a:pt x="102322" y="19788"/>
                  </a:cubicBezTo>
                  <a:cubicBezTo>
                    <a:pt x="108216" y="15905"/>
                    <a:pt x="114033" y="10594"/>
                    <a:pt x="119744" y="3900"/>
                  </a:cubicBezTo>
                  <a:lnTo>
                    <a:pt x="120000" y="120000"/>
                  </a:lnTo>
                  <a:lnTo>
                    <a:pt x="622" y="120000"/>
                  </a:lnTo>
                  <a:lnTo>
                    <a:pt x="0" y="0"/>
                  </a:lnTo>
                  <a:close/>
                </a:path>
              </a:pathLst>
            </a:custGeom>
            <a:gradFill>
              <a:gsLst>
                <a:gs pos="0">
                  <a:srgbClr val="294978"/>
                </a:gs>
                <a:gs pos="36260">
                  <a:srgbClr val="00A1DB"/>
                </a:gs>
                <a:gs pos="100000">
                  <a:srgbClr val="294978"/>
                </a:gs>
              </a:gsLst>
              <a:lin ang="0" scaled="0"/>
            </a:gradFill>
            <a:ln>
              <a:noFill/>
            </a:ln>
          </p:spPr>
          <p:txBody>
            <a:bodyPr lIns="53575" tIns="53575" rIns="53575" bIns="535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868" name="Shape 2868"/>
            <p:cNvSpPr/>
            <p:nvPr/>
          </p:nvSpPr>
          <p:spPr>
            <a:xfrm flipH="1">
              <a:off x="14317" y="931795"/>
              <a:ext cx="2459081" cy="1506615"/>
            </a:xfrm>
            <a:custGeom>
              <a:avLst/>
              <a:gdLst/>
              <a:ahLst/>
              <a:cxnLst/>
              <a:rect l="0" t="0" r="0" b="0"/>
              <a:pathLst>
                <a:path w="120000" h="120000" extrusionOk="0">
                  <a:moveTo>
                    <a:pt x="1055" y="29883"/>
                  </a:moveTo>
                  <a:cubicBezTo>
                    <a:pt x="11100" y="29450"/>
                    <a:pt x="21144" y="28977"/>
                    <a:pt x="31188" y="28455"/>
                  </a:cubicBezTo>
                  <a:cubicBezTo>
                    <a:pt x="40783" y="27955"/>
                    <a:pt x="50383" y="27416"/>
                    <a:pt x="59950" y="26200"/>
                  </a:cubicBezTo>
                  <a:cubicBezTo>
                    <a:pt x="68033" y="25172"/>
                    <a:pt x="76155" y="23644"/>
                    <a:pt x="84127" y="21466"/>
                  </a:cubicBezTo>
                  <a:cubicBezTo>
                    <a:pt x="90583" y="19700"/>
                    <a:pt x="96950" y="17511"/>
                    <a:pt x="103383" y="15183"/>
                  </a:cubicBezTo>
                  <a:cubicBezTo>
                    <a:pt x="105966" y="14250"/>
                    <a:pt x="108594" y="13244"/>
                    <a:pt x="110977" y="11500"/>
                  </a:cubicBezTo>
                  <a:cubicBezTo>
                    <a:pt x="113372" y="9744"/>
                    <a:pt x="115450" y="7277"/>
                    <a:pt x="117411" y="4333"/>
                  </a:cubicBezTo>
                  <a:cubicBezTo>
                    <a:pt x="118322" y="2966"/>
                    <a:pt x="119188" y="1522"/>
                    <a:pt x="120000" y="0"/>
                  </a:cubicBezTo>
                  <a:lnTo>
                    <a:pt x="119700" y="120000"/>
                  </a:lnTo>
                  <a:lnTo>
                    <a:pt x="0" y="120000"/>
                  </a:lnTo>
                  <a:lnTo>
                    <a:pt x="1055" y="29883"/>
                  </a:lnTo>
                  <a:close/>
                </a:path>
              </a:pathLst>
            </a:custGeom>
            <a:gradFill>
              <a:gsLst>
                <a:gs pos="0">
                  <a:srgbClr val="294978"/>
                </a:gs>
                <a:gs pos="65017">
                  <a:srgbClr val="00A1DB"/>
                </a:gs>
                <a:gs pos="97457">
                  <a:srgbClr val="00A1DB"/>
                </a:gs>
                <a:gs pos="100000">
                  <a:srgbClr val="00A1DB"/>
                </a:gs>
              </a:gsLst>
              <a:lin ang="0" scaled="0"/>
            </a:gradFill>
            <a:ln>
              <a:noFill/>
            </a:ln>
          </p:spPr>
          <p:txBody>
            <a:bodyPr lIns="53575" tIns="53575" rIns="53575" bIns="535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869" name="Shape 2869"/>
            <p:cNvSpPr/>
            <p:nvPr/>
          </p:nvSpPr>
          <p:spPr>
            <a:xfrm>
              <a:off x="6459957" y="1165154"/>
              <a:ext cx="2501513" cy="1273255"/>
            </a:xfrm>
            <a:custGeom>
              <a:avLst/>
              <a:gdLst/>
              <a:ahLst/>
              <a:cxnLst/>
              <a:rect l="0" t="0" r="0" b="0"/>
              <a:pathLst>
                <a:path w="120000" h="120000" extrusionOk="0">
                  <a:moveTo>
                    <a:pt x="0" y="15266"/>
                  </a:moveTo>
                  <a:cubicBezTo>
                    <a:pt x="10150" y="16644"/>
                    <a:pt x="20311" y="17655"/>
                    <a:pt x="30477" y="18294"/>
                  </a:cubicBezTo>
                  <a:cubicBezTo>
                    <a:pt x="40172" y="18905"/>
                    <a:pt x="49872" y="19177"/>
                    <a:pt x="59572" y="18616"/>
                  </a:cubicBezTo>
                  <a:cubicBezTo>
                    <a:pt x="67738" y="18150"/>
                    <a:pt x="75927" y="17083"/>
                    <a:pt x="84022" y="15361"/>
                  </a:cubicBezTo>
                  <a:cubicBezTo>
                    <a:pt x="90566" y="13966"/>
                    <a:pt x="97061" y="12150"/>
                    <a:pt x="103500" y="9572"/>
                  </a:cubicBezTo>
                  <a:cubicBezTo>
                    <a:pt x="106066" y="8538"/>
                    <a:pt x="108650" y="7377"/>
                    <a:pt x="111177" y="6261"/>
                  </a:cubicBezTo>
                  <a:cubicBezTo>
                    <a:pt x="113422" y="5266"/>
                    <a:pt x="115644" y="4288"/>
                    <a:pt x="117688" y="2361"/>
                  </a:cubicBezTo>
                  <a:cubicBezTo>
                    <a:pt x="118400" y="1683"/>
                    <a:pt x="119088" y="894"/>
                    <a:pt x="119738" y="0"/>
                  </a:cubicBezTo>
                  <a:lnTo>
                    <a:pt x="120000" y="120000"/>
                  </a:lnTo>
                  <a:lnTo>
                    <a:pt x="633" y="120000"/>
                  </a:lnTo>
                  <a:lnTo>
                    <a:pt x="0" y="15266"/>
                  </a:lnTo>
                  <a:close/>
                </a:path>
              </a:pathLst>
            </a:custGeom>
            <a:gradFill>
              <a:gsLst>
                <a:gs pos="0">
                  <a:srgbClr val="294978"/>
                </a:gs>
                <a:gs pos="48523">
                  <a:srgbClr val="00A1DB"/>
                </a:gs>
                <a:gs pos="100000">
                  <a:srgbClr val="294978"/>
                </a:gs>
              </a:gsLst>
              <a:lin ang="0" scaled="0"/>
            </a:gradFill>
            <a:ln>
              <a:noFill/>
            </a:ln>
          </p:spPr>
          <p:txBody>
            <a:bodyPr lIns="53575" tIns="53575" rIns="53575" bIns="535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870" name="Shape 2870"/>
            <p:cNvSpPr/>
            <p:nvPr/>
          </p:nvSpPr>
          <p:spPr>
            <a:xfrm>
              <a:off x="8930720" y="700018"/>
              <a:ext cx="3133610" cy="1738394"/>
            </a:xfrm>
            <a:custGeom>
              <a:avLst/>
              <a:gdLst/>
              <a:ahLst/>
              <a:cxnLst/>
              <a:rect l="0" t="0" r="0" b="0"/>
              <a:pathLst>
                <a:path w="120000" h="120000" extrusionOk="0">
                  <a:moveTo>
                    <a:pt x="0" y="32583"/>
                  </a:moveTo>
                  <a:cubicBezTo>
                    <a:pt x="10155" y="33138"/>
                    <a:pt x="20316" y="33238"/>
                    <a:pt x="30477" y="32888"/>
                  </a:cubicBezTo>
                  <a:cubicBezTo>
                    <a:pt x="40183" y="32555"/>
                    <a:pt x="49888" y="31805"/>
                    <a:pt x="59572" y="30433"/>
                  </a:cubicBezTo>
                  <a:cubicBezTo>
                    <a:pt x="67738" y="29272"/>
                    <a:pt x="75961" y="27650"/>
                    <a:pt x="84022" y="25266"/>
                  </a:cubicBezTo>
                  <a:cubicBezTo>
                    <a:pt x="90600" y="23322"/>
                    <a:pt x="97072" y="20855"/>
                    <a:pt x="103500" y="17488"/>
                  </a:cubicBezTo>
                  <a:cubicBezTo>
                    <a:pt x="106105" y="16122"/>
                    <a:pt x="108738" y="14533"/>
                    <a:pt x="111177" y="12538"/>
                  </a:cubicBezTo>
                  <a:cubicBezTo>
                    <a:pt x="113588" y="10566"/>
                    <a:pt x="115822" y="8161"/>
                    <a:pt x="117688" y="4722"/>
                  </a:cubicBezTo>
                  <a:cubicBezTo>
                    <a:pt x="118466" y="3288"/>
                    <a:pt x="119155" y="1705"/>
                    <a:pt x="119738" y="0"/>
                  </a:cubicBezTo>
                  <a:lnTo>
                    <a:pt x="120000" y="120000"/>
                  </a:lnTo>
                  <a:lnTo>
                    <a:pt x="633" y="120000"/>
                  </a:lnTo>
                  <a:lnTo>
                    <a:pt x="0" y="32583"/>
                  </a:lnTo>
                  <a:close/>
                </a:path>
              </a:pathLst>
            </a:custGeom>
            <a:gradFill>
              <a:gsLst>
                <a:gs pos="0">
                  <a:srgbClr val="284978"/>
                </a:gs>
                <a:gs pos="65017">
                  <a:srgbClr val="00A1DB"/>
                </a:gs>
                <a:gs pos="97457">
                  <a:srgbClr val="00A1DB"/>
                </a:gs>
                <a:gs pos="100000">
                  <a:srgbClr val="00A1DB"/>
                </a:gs>
              </a:gsLst>
              <a:lin ang="21046590" scaled="0"/>
            </a:gradFill>
            <a:ln>
              <a:noFill/>
            </a:ln>
          </p:spPr>
          <p:txBody>
            <a:bodyPr lIns="53575" tIns="53575" rIns="53575" bIns="5357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871" name="Shape 2871"/>
            <p:cNvSpPr/>
            <p:nvPr/>
          </p:nvSpPr>
          <p:spPr>
            <a:xfrm>
              <a:off x="0" y="0"/>
              <a:ext cx="12060486" cy="1602468"/>
            </a:xfrm>
            <a:custGeom>
              <a:avLst/>
              <a:gdLst/>
              <a:ahLst/>
              <a:cxnLst/>
              <a:rect l="0" t="0" r="0" b="0"/>
              <a:pathLst>
                <a:path w="120000" h="120000" extrusionOk="0">
                  <a:moveTo>
                    <a:pt x="49933" y="13105"/>
                  </a:moveTo>
                  <a:cubicBezTo>
                    <a:pt x="53800" y="7361"/>
                    <a:pt x="59183" y="3827"/>
                    <a:pt x="65161" y="3827"/>
                  </a:cubicBezTo>
                  <a:cubicBezTo>
                    <a:pt x="73055" y="3827"/>
                    <a:pt x="79977" y="10161"/>
                    <a:pt x="83661" y="19433"/>
                  </a:cubicBezTo>
                  <a:cubicBezTo>
                    <a:pt x="86866" y="17372"/>
                    <a:pt x="90394" y="16344"/>
                    <a:pt x="94138" y="16344"/>
                  </a:cubicBezTo>
                  <a:cubicBezTo>
                    <a:pt x="108422" y="16344"/>
                    <a:pt x="120000" y="32983"/>
                    <a:pt x="120000" y="53594"/>
                  </a:cubicBezTo>
                  <a:cubicBezTo>
                    <a:pt x="120000" y="74211"/>
                    <a:pt x="108422" y="90844"/>
                    <a:pt x="94138" y="90844"/>
                  </a:cubicBezTo>
                  <a:cubicBezTo>
                    <a:pt x="92377" y="90844"/>
                    <a:pt x="90677" y="90550"/>
                    <a:pt x="89038" y="90111"/>
                  </a:cubicBezTo>
                  <a:cubicBezTo>
                    <a:pt x="85800" y="98355"/>
                    <a:pt x="79600" y="103950"/>
                    <a:pt x="72522" y="103950"/>
                  </a:cubicBezTo>
                  <a:cubicBezTo>
                    <a:pt x="69566" y="103950"/>
                    <a:pt x="66733" y="102922"/>
                    <a:pt x="64250" y="101300"/>
                  </a:cubicBezTo>
                  <a:cubicBezTo>
                    <a:pt x="60977" y="112344"/>
                    <a:pt x="53300" y="120000"/>
                    <a:pt x="44394" y="120000"/>
                  </a:cubicBezTo>
                  <a:cubicBezTo>
                    <a:pt x="35083" y="120000"/>
                    <a:pt x="27183" y="111605"/>
                    <a:pt x="24133" y="99827"/>
                  </a:cubicBezTo>
                  <a:cubicBezTo>
                    <a:pt x="22811" y="100272"/>
                    <a:pt x="21427" y="100416"/>
                    <a:pt x="20011" y="100416"/>
                  </a:cubicBezTo>
                  <a:cubicBezTo>
                    <a:pt x="8966" y="100416"/>
                    <a:pt x="0" y="87461"/>
                    <a:pt x="0" y="71555"/>
                  </a:cubicBezTo>
                  <a:cubicBezTo>
                    <a:pt x="0" y="60811"/>
                    <a:pt x="4027" y="51533"/>
                    <a:pt x="10005" y="46527"/>
                  </a:cubicBezTo>
                  <a:cubicBezTo>
                    <a:pt x="8777" y="42405"/>
                    <a:pt x="8083" y="37988"/>
                    <a:pt x="8083" y="33277"/>
                  </a:cubicBezTo>
                  <a:cubicBezTo>
                    <a:pt x="8083" y="14872"/>
                    <a:pt x="18533" y="0"/>
                    <a:pt x="31400" y="0"/>
                  </a:cubicBezTo>
                  <a:cubicBezTo>
                    <a:pt x="38950" y="0"/>
                    <a:pt x="45683" y="5155"/>
                    <a:pt x="49933" y="13105"/>
                  </a:cubicBezTo>
                  <a:close/>
                </a:path>
              </a:pathLst>
            </a:custGeom>
            <a:gradFill>
              <a:gsLst>
                <a:gs pos="0">
                  <a:srgbClr val="0D87F8">
                    <a:alpha val="12549"/>
                  </a:srgbClr>
                </a:gs>
                <a:gs pos="72616">
                  <a:srgbClr val="00A1DB"/>
                </a:gs>
                <a:gs pos="100000">
                  <a:srgbClr val="00A1DB"/>
                </a:gs>
              </a:gsLst>
              <a:lin ang="5400000" scaled="0"/>
            </a:gradFill>
            <a:ln>
              <a:noFill/>
            </a:ln>
          </p:spPr>
          <p:txBody>
            <a:bodyPr lIns="34275" tIns="34275" rIns="342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2872" name="Shape 2872"/>
            <p:cNvSpPr/>
            <p:nvPr/>
          </p:nvSpPr>
          <p:spPr>
            <a:xfrm>
              <a:off x="0" y="1468"/>
              <a:ext cx="12060486" cy="1599528"/>
            </a:xfrm>
            <a:custGeom>
              <a:avLst/>
              <a:gdLst/>
              <a:ahLst/>
              <a:cxnLst/>
              <a:rect l="0" t="0" r="0" b="0"/>
              <a:pathLst>
                <a:path w="120000" h="120000" extrusionOk="0">
                  <a:moveTo>
                    <a:pt x="31383" y="1733"/>
                  </a:moveTo>
                  <a:cubicBezTo>
                    <a:pt x="38666" y="1733"/>
                    <a:pt x="45372" y="6361"/>
                    <a:pt x="49794" y="14600"/>
                  </a:cubicBezTo>
                  <a:cubicBezTo>
                    <a:pt x="49922" y="14888"/>
                    <a:pt x="49922" y="14888"/>
                    <a:pt x="49922" y="14888"/>
                  </a:cubicBezTo>
                  <a:cubicBezTo>
                    <a:pt x="50050" y="14744"/>
                    <a:pt x="50050" y="14744"/>
                    <a:pt x="50050" y="14744"/>
                  </a:cubicBezTo>
                  <a:cubicBezTo>
                    <a:pt x="54055" y="8672"/>
                    <a:pt x="59427" y="5494"/>
                    <a:pt x="65150" y="5494"/>
                  </a:cubicBezTo>
                  <a:cubicBezTo>
                    <a:pt x="72688" y="5494"/>
                    <a:pt x="79711" y="11422"/>
                    <a:pt x="83466" y="20961"/>
                  </a:cubicBezTo>
                  <a:cubicBezTo>
                    <a:pt x="83594" y="21255"/>
                    <a:pt x="83594" y="21255"/>
                    <a:pt x="83594" y="21255"/>
                  </a:cubicBezTo>
                  <a:cubicBezTo>
                    <a:pt x="83722" y="21111"/>
                    <a:pt x="83722" y="21111"/>
                    <a:pt x="83722" y="21111"/>
                  </a:cubicBezTo>
                  <a:cubicBezTo>
                    <a:pt x="86994" y="19083"/>
                    <a:pt x="90494" y="17927"/>
                    <a:pt x="94116" y="17927"/>
                  </a:cubicBezTo>
                  <a:cubicBezTo>
                    <a:pt x="100983" y="17927"/>
                    <a:pt x="107438" y="21833"/>
                    <a:pt x="112305" y="28772"/>
                  </a:cubicBezTo>
                  <a:cubicBezTo>
                    <a:pt x="116950" y="35566"/>
                    <a:pt x="119616" y="44527"/>
                    <a:pt x="119616" y="53494"/>
                  </a:cubicBezTo>
                  <a:cubicBezTo>
                    <a:pt x="119616" y="62600"/>
                    <a:pt x="116950" y="71566"/>
                    <a:pt x="112305" y="78216"/>
                  </a:cubicBezTo>
                  <a:cubicBezTo>
                    <a:pt x="107438" y="85300"/>
                    <a:pt x="100983" y="89205"/>
                    <a:pt x="94116" y="89205"/>
                  </a:cubicBezTo>
                  <a:cubicBezTo>
                    <a:pt x="92433" y="89205"/>
                    <a:pt x="90716" y="88916"/>
                    <a:pt x="89061" y="88338"/>
                  </a:cubicBezTo>
                  <a:cubicBezTo>
                    <a:pt x="88933" y="88338"/>
                    <a:pt x="88933" y="88338"/>
                    <a:pt x="88933" y="88338"/>
                  </a:cubicBezTo>
                  <a:cubicBezTo>
                    <a:pt x="88838" y="88627"/>
                    <a:pt x="88838" y="88627"/>
                    <a:pt x="88838" y="88627"/>
                  </a:cubicBezTo>
                  <a:cubicBezTo>
                    <a:pt x="85533" y="97011"/>
                    <a:pt x="79300" y="102216"/>
                    <a:pt x="72527" y="102216"/>
                  </a:cubicBezTo>
                  <a:cubicBezTo>
                    <a:pt x="69633" y="102216"/>
                    <a:pt x="66866" y="101350"/>
                    <a:pt x="64294" y="99616"/>
                  </a:cubicBezTo>
                  <a:cubicBezTo>
                    <a:pt x="64133" y="99472"/>
                    <a:pt x="64133" y="99472"/>
                    <a:pt x="64133" y="99472"/>
                  </a:cubicBezTo>
                  <a:cubicBezTo>
                    <a:pt x="64005" y="99905"/>
                    <a:pt x="64005" y="99905"/>
                    <a:pt x="64005" y="99905"/>
                  </a:cubicBezTo>
                  <a:cubicBezTo>
                    <a:pt x="62416" y="105255"/>
                    <a:pt x="59777" y="109877"/>
                    <a:pt x="56344" y="113061"/>
                  </a:cubicBezTo>
                  <a:cubicBezTo>
                    <a:pt x="52816" y="116527"/>
                    <a:pt x="48677" y="118266"/>
                    <a:pt x="44388" y="118266"/>
                  </a:cubicBezTo>
                  <a:cubicBezTo>
                    <a:pt x="35455" y="118266"/>
                    <a:pt x="27438" y="110455"/>
                    <a:pt x="24388" y="98600"/>
                  </a:cubicBezTo>
                  <a:cubicBezTo>
                    <a:pt x="24261" y="98166"/>
                    <a:pt x="24261" y="98166"/>
                    <a:pt x="24261" y="98166"/>
                  </a:cubicBezTo>
                  <a:cubicBezTo>
                    <a:pt x="24100" y="98166"/>
                    <a:pt x="24100" y="98166"/>
                    <a:pt x="24100" y="98166"/>
                  </a:cubicBezTo>
                  <a:cubicBezTo>
                    <a:pt x="22766" y="98600"/>
                    <a:pt x="21400" y="98744"/>
                    <a:pt x="20000" y="98744"/>
                  </a:cubicBezTo>
                  <a:cubicBezTo>
                    <a:pt x="14688" y="98744"/>
                    <a:pt x="9700" y="95711"/>
                    <a:pt x="5977" y="90361"/>
                  </a:cubicBezTo>
                  <a:cubicBezTo>
                    <a:pt x="2416" y="85155"/>
                    <a:pt x="383" y="78361"/>
                    <a:pt x="383" y="71566"/>
                  </a:cubicBezTo>
                  <a:cubicBezTo>
                    <a:pt x="383" y="62311"/>
                    <a:pt x="4166" y="53061"/>
                    <a:pt x="10077" y="48144"/>
                  </a:cubicBezTo>
                  <a:cubicBezTo>
                    <a:pt x="10938" y="47422"/>
                    <a:pt x="10938" y="47422"/>
                    <a:pt x="10938" y="47422"/>
                  </a:cubicBezTo>
                  <a:cubicBezTo>
                    <a:pt x="10238" y="45111"/>
                    <a:pt x="10238" y="45111"/>
                    <a:pt x="10238" y="45111"/>
                  </a:cubicBezTo>
                  <a:cubicBezTo>
                    <a:pt x="9061" y="41205"/>
                    <a:pt x="8455" y="37300"/>
                    <a:pt x="8455" y="33255"/>
                  </a:cubicBezTo>
                  <a:cubicBezTo>
                    <a:pt x="8455" y="25300"/>
                    <a:pt x="10844" y="17350"/>
                    <a:pt x="15038" y="11422"/>
                  </a:cubicBezTo>
                  <a:cubicBezTo>
                    <a:pt x="19394" y="5061"/>
                    <a:pt x="25216" y="1733"/>
                    <a:pt x="31383" y="1733"/>
                  </a:cubicBezTo>
                  <a:moveTo>
                    <a:pt x="31383" y="0"/>
                  </a:moveTo>
                  <a:cubicBezTo>
                    <a:pt x="18505" y="0"/>
                    <a:pt x="8077" y="14888"/>
                    <a:pt x="8077" y="33255"/>
                  </a:cubicBezTo>
                  <a:cubicBezTo>
                    <a:pt x="8077" y="37877"/>
                    <a:pt x="8777" y="42361"/>
                    <a:pt x="9983" y="46411"/>
                  </a:cubicBezTo>
                  <a:cubicBezTo>
                    <a:pt x="4005" y="51472"/>
                    <a:pt x="0" y="60866"/>
                    <a:pt x="0" y="71566"/>
                  </a:cubicBezTo>
                  <a:cubicBezTo>
                    <a:pt x="0" y="87472"/>
                    <a:pt x="8966" y="100483"/>
                    <a:pt x="20000" y="100483"/>
                  </a:cubicBezTo>
                  <a:cubicBezTo>
                    <a:pt x="21433" y="100483"/>
                    <a:pt x="22800" y="100338"/>
                    <a:pt x="24133" y="99905"/>
                  </a:cubicBezTo>
                  <a:cubicBezTo>
                    <a:pt x="27183" y="111616"/>
                    <a:pt x="35105" y="120000"/>
                    <a:pt x="44388" y="120000"/>
                  </a:cubicBezTo>
                  <a:cubicBezTo>
                    <a:pt x="53288" y="120000"/>
                    <a:pt x="60955" y="112338"/>
                    <a:pt x="64227" y="101205"/>
                  </a:cubicBezTo>
                  <a:cubicBezTo>
                    <a:pt x="66738" y="103083"/>
                    <a:pt x="69538" y="103950"/>
                    <a:pt x="72527" y="103950"/>
                  </a:cubicBezTo>
                  <a:cubicBezTo>
                    <a:pt x="79616" y="103950"/>
                    <a:pt x="85788" y="98455"/>
                    <a:pt x="89027" y="90072"/>
                  </a:cubicBezTo>
                  <a:cubicBezTo>
                    <a:pt x="90683" y="90650"/>
                    <a:pt x="92366" y="90938"/>
                    <a:pt x="94116" y="90938"/>
                  </a:cubicBezTo>
                  <a:cubicBezTo>
                    <a:pt x="108394" y="90938"/>
                    <a:pt x="120000" y="74166"/>
                    <a:pt x="120000" y="53494"/>
                  </a:cubicBezTo>
                  <a:cubicBezTo>
                    <a:pt x="120000" y="32961"/>
                    <a:pt x="108394" y="16194"/>
                    <a:pt x="94116" y="16194"/>
                  </a:cubicBezTo>
                  <a:cubicBezTo>
                    <a:pt x="90400" y="16194"/>
                    <a:pt x="86866" y="17350"/>
                    <a:pt x="83655" y="19372"/>
                  </a:cubicBezTo>
                  <a:cubicBezTo>
                    <a:pt x="79966" y="9977"/>
                    <a:pt x="73066" y="3761"/>
                    <a:pt x="65150" y="3761"/>
                  </a:cubicBezTo>
                  <a:cubicBezTo>
                    <a:pt x="59172" y="3761"/>
                    <a:pt x="53800" y="7227"/>
                    <a:pt x="49922" y="13011"/>
                  </a:cubicBezTo>
                  <a:cubicBezTo>
                    <a:pt x="45661" y="5061"/>
                    <a:pt x="38950" y="0"/>
                    <a:pt x="31383" y="0"/>
                  </a:cubicBezTo>
                  <a:close/>
                </a:path>
              </a:pathLst>
            </a:custGeom>
            <a:gradFill>
              <a:gsLst>
                <a:gs pos="0">
                  <a:srgbClr val="FAFEFF">
                    <a:alpha val="74509"/>
                  </a:srgbClr>
                </a:gs>
                <a:gs pos="74829">
                  <a:srgbClr val="89DFE2">
                    <a:alpha val="74509"/>
                  </a:srgbClr>
                </a:gs>
                <a:gs pos="100000">
                  <a:srgbClr val="89DFE2">
                    <a:alpha val="74509"/>
                  </a:srgbClr>
                </a:gs>
              </a:gsLst>
              <a:lin ang="5400000" scaled="0"/>
            </a:gradFill>
            <a:ln>
              <a:noFill/>
            </a:ln>
          </p:spPr>
          <p:txBody>
            <a:bodyPr lIns="34275" tIns="34275" rIns="342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grpSp>
      <p:pic>
        <p:nvPicPr>
          <p:cNvPr id="2873" name="Shape 287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315142" y="335346"/>
            <a:ext cx="3116636" cy="3744706"/>
          </a:xfrm>
          <a:prstGeom prst="rect">
            <a:avLst/>
          </a:prstGeom>
          <a:noFill/>
          <a:ln w="9525" cap="flat" cmpd="sng">
            <a:solidFill>
              <a:schemeClr val="dk2"/>
            </a:solidFill>
            <a:prstDash val="solid"/>
            <a:round/>
            <a:headEnd type="none" w="med" len="med"/>
            <a:tailEnd type="none" w="med" len="med"/>
          </a:ln>
        </p:spPr>
      </p:pic>
      <p:pic>
        <p:nvPicPr>
          <p:cNvPr id="2874" name="Shape 2874"/>
          <p:cNvPicPr preferRelativeResize="0"/>
          <p:nvPr/>
        </p:nvPicPr>
        <p:blipFill rotWithShape="1">
          <a:blip r:embed="rId4" cstate="email">
            <a:alphaModFix amt="33290"/>
            <a:extLst>
              <a:ext uri="{28A0092B-C50C-407E-A947-70E740481C1C}">
                <a14:useLocalDpi xmlns:a14="http://schemas.microsoft.com/office/drawing/2010/main"/>
              </a:ext>
            </a:extLst>
          </a:blip>
          <a:srcRect/>
          <a:stretch/>
        </p:blipFill>
        <p:spPr>
          <a:xfrm>
            <a:off x="4743494" y="4097710"/>
            <a:ext cx="4230201" cy="302839"/>
          </a:xfrm>
          <a:prstGeom prst="rect">
            <a:avLst/>
          </a:prstGeom>
          <a:noFill/>
          <a:ln>
            <a:noFill/>
          </a:ln>
        </p:spPr>
      </p:pic>
      <p:pic>
        <p:nvPicPr>
          <p:cNvPr id="2875" name="Shape 2875" descr="Community.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142877" y="1428750"/>
            <a:ext cx="3201590" cy="3201590"/>
          </a:xfrm>
          <a:prstGeom prst="rect">
            <a:avLst/>
          </a:prstGeom>
          <a:noFill/>
          <a:ln>
            <a:noFill/>
          </a:ln>
        </p:spPr>
      </p:pic>
      <p:pic>
        <p:nvPicPr>
          <p:cNvPr id="2876" name="Shape 287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754294" y="2400300"/>
            <a:ext cx="1600616" cy="628649"/>
          </a:xfrm>
          <a:prstGeom prst="rect">
            <a:avLst/>
          </a:prstGeom>
          <a:noFill/>
          <a:ln>
            <a:noFill/>
          </a:ln>
        </p:spPr>
      </p:pic>
      <p:grpSp>
        <p:nvGrpSpPr>
          <p:cNvPr id="2877" name="Shape 2877"/>
          <p:cNvGrpSpPr/>
          <p:nvPr/>
        </p:nvGrpSpPr>
        <p:grpSpPr>
          <a:xfrm>
            <a:off x="269145" y="1661760"/>
            <a:ext cx="2816565" cy="693300"/>
            <a:chOff x="358766" y="2215680"/>
            <a:chExt cx="3754443" cy="924400"/>
          </a:xfrm>
        </p:grpSpPr>
        <p:pic>
          <p:nvPicPr>
            <p:cNvPr id="2878" name="Shape 2878" descr="AppExchang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58766" y="2215680"/>
              <a:ext cx="1381651" cy="924400"/>
            </a:xfrm>
            <a:prstGeom prst="rect">
              <a:avLst/>
            </a:prstGeom>
            <a:noFill/>
            <a:ln>
              <a:noFill/>
            </a:ln>
          </p:spPr>
        </p:pic>
        <p:sp>
          <p:nvSpPr>
            <p:cNvPr id="2879" name="Shape 2879"/>
            <p:cNvSpPr txBox="1"/>
            <p:nvPr/>
          </p:nvSpPr>
          <p:spPr>
            <a:xfrm>
              <a:off x="1674810" y="2362200"/>
              <a:ext cx="2438399" cy="304798"/>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A5A5A5"/>
                </a:buClr>
                <a:buSzPct val="25000"/>
                <a:buFont typeface="Arial"/>
                <a:buNone/>
              </a:pPr>
              <a:r>
                <a:rPr lang="en" sz="1800" b="0" i="0" u="none" strike="noStrike" cap="none">
                  <a:solidFill>
                    <a:srgbClr val="A5A5A5"/>
                  </a:solidFill>
                  <a:latin typeface="Arial"/>
                  <a:ea typeface="Arial"/>
                  <a:cs typeface="Arial"/>
                  <a:sym typeface="Arial"/>
                </a:rPr>
                <a:t>community</a:t>
              </a:r>
            </a:p>
          </p:txBody>
        </p:sp>
      </p:grpSp>
    </p:spTree>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907"/>
        <p:cNvGrpSpPr/>
        <p:nvPr/>
      </p:nvGrpSpPr>
      <p:grpSpPr>
        <a:xfrm>
          <a:off x="0" y="0"/>
          <a:ext cx="0" cy="0"/>
          <a:chOff x="0" y="0"/>
          <a:chExt cx="0" cy="0"/>
        </a:xfrm>
      </p:grpSpPr>
      <p:pic>
        <p:nvPicPr>
          <p:cNvPr id="2908" name="Shape 2908" descr="canstockphoto12488191_SalesforceCertified.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191" y="0"/>
            <a:ext cx="9215004" cy="5143500"/>
          </a:xfrm>
          <a:prstGeom prst="rect">
            <a:avLst/>
          </a:prstGeom>
          <a:noFill/>
          <a:ln>
            <a:noFill/>
          </a:ln>
        </p:spPr>
      </p:pic>
      <p:sp>
        <p:nvSpPr>
          <p:cNvPr id="2909" name="Shape 2909"/>
          <p:cNvSpPr txBox="1">
            <a:spLocks noGrp="1"/>
          </p:cNvSpPr>
          <p:nvPr>
            <p:ph type="body" idx="1"/>
          </p:nvPr>
        </p:nvSpPr>
        <p:spPr>
          <a:xfrm>
            <a:off x="270341" y="1413270"/>
            <a:ext cx="8605697" cy="47267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 sz="1800" b="0" i="0" u="none" strike="noStrike" cap="none">
                <a:solidFill>
                  <a:srgbClr val="FFFFFF"/>
                </a:solidFill>
                <a:latin typeface="Arial"/>
                <a:ea typeface="Arial"/>
                <a:cs typeface="Arial"/>
                <a:sym typeface="Arial"/>
              </a:rPr>
              <a:t>Professional Certifications </a:t>
            </a:r>
          </a:p>
          <a:p>
            <a:pPr marL="0" marR="0" lvl="0" indent="0" algn="l" rtl="0">
              <a:lnSpc>
                <a:spcPct val="100000"/>
              </a:lnSpc>
              <a:spcBef>
                <a:spcPts val="400"/>
              </a:spcBef>
              <a:spcAft>
                <a:spcPts val="0"/>
              </a:spcAft>
              <a:buClr>
                <a:schemeClr val="dk2"/>
              </a:buClr>
              <a:buSzPct val="25000"/>
              <a:buFont typeface="Arial"/>
              <a:buNone/>
            </a:pPr>
            <a:r>
              <a:rPr lang="en" sz="1800" b="0" i="0" u="none" strike="noStrike" cap="none">
                <a:solidFill>
                  <a:srgbClr val="FFFFFF"/>
                </a:solidFill>
                <a:latin typeface="Arial"/>
                <a:ea typeface="Arial"/>
                <a:cs typeface="Arial"/>
                <a:sym typeface="Arial"/>
              </a:rPr>
              <a:t>from Salesforce University</a:t>
            </a:r>
          </a:p>
        </p:txBody>
      </p:sp>
      <p:sp>
        <p:nvSpPr>
          <p:cNvPr id="2910" name="Shape 2910"/>
          <p:cNvSpPr txBox="1">
            <a:spLocks noGrp="1"/>
          </p:cNvSpPr>
          <p:nvPr>
            <p:ph type="title"/>
          </p:nvPr>
        </p:nvSpPr>
        <p:spPr>
          <a:xfrm>
            <a:off x="270342" y="571500"/>
            <a:ext cx="8605695" cy="685800"/>
          </a:xfrm>
          <a:prstGeom prst="rect">
            <a:avLst/>
          </a:prstGeom>
          <a:noFill/>
          <a:ln>
            <a:noFill/>
          </a:ln>
        </p:spPr>
        <p:txBody>
          <a:bodyPr lIns="0" tIns="0" rIns="0" bIns="0" anchor="b" anchorCtr="0">
            <a:noAutofit/>
          </a:bodyPr>
          <a:lstStyle/>
          <a:p>
            <a:pPr marL="0" marR="0" lvl="0" indent="0" algn="l" rtl="0">
              <a:lnSpc>
                <a:spcPct val="100000"/>
              </a:lnSpc>
              <a:spcBef>
                <a:spcPts val="0"/>
              </a:spcBef>
              <a:spcAft>
                <a:spcPts val="0"/>
              </a:spcAft>
              <a:buClr>
                <a:srgbClr val="FFFFFF"/>
              </a:buClr>
              <a:buSzPct val="25000"/>
              <a:buFont typeface="Arial"/>
              <a:buNone/>
            </a:pPr>
            <a:r>
              <a:rPr lang="en" sz="3300" b="1" i="0" u="none" strike="noStrike" cap="none">
                <a:solidFill>
                  <a:srgbClr val="FFFFFF"/>
                </a:solidFill>
                <a:latin typeface="Arial"/>
                <a:ea typeface="Arial"/>
                <a:cs typeface="Arial"/>
                <a:sym typeface="Arial"/>
              </a:rPr>
              <a:t>Become a Salesforce </a:t>
            </a:r>
            <a:br>
              <a:rPr lang="en" sz="3300" b="1" i="0" u="none" strike="noStrike" cap="none">
                <a:solidFill>
                  <a:srgbClr val="FFFFFF"/>
                </a:solidFill>
                <a:latin typeface="Arial"/>
                <a:ea typeface="Arial"/>
                <a:cs typeface="Arial"/>
                <a:sym typeface="Arial"/>
              </a:rPr>
            </a:br>
            <a:r>
              <a:rPr lang="en" sz="3300" b="1" i="0" u="none" strike="noStrike" cap="none">
                <a:solidFill>
                  <a:srgbClr val="FFFFFF"/>
                </a:solidFill>
                <a:latin typeface="Arial"/>
                <a:ea typeface="Arial"/>
                <a:cs typeface="Arial"/>
                <a:sym typeface="Arial"/>
              </a:rPr>
              <a:t>Superhero</a:t>
            </a:r>
          </a:p>
        </p:txBody>
      </p:sp>
      <p:sp>
        <p:nvSpPr>
          <p:cNvPr id="2911" name="Shape 2911"/>
          <p:cNvSpPr/>
          <p:nvPr/>
        </p:nvSpPr>
        <p:spPr>
          <a:xfrm>
            <a:off x="-344179" y="4000500"/>
            <a:ext cx="8860557" cy="914399"/>
          </a:xfrm>
          <a:prstGeom prst="roundRect">
            <a:avLst>
              <a:gd name="adj" fmla="val 50000"/>
            </a:avLst>
          </a:prstGeom>
          <a:solidFill>
            <a:srgbClr val="8CB3E3">
              <a:alpha val="65490"/>
            </a:srgbClr>
          </a:solidFill>
          <a:ln>
            <a:noFill/>
          </a:ln>
        </p:spPr>
        <p:txBody>
          <a:bodyPr lIns="68575" tIns="34275" rIns="68575" bIns="34275"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Arial"/>
              <a:ea typeface="Arial"/>
              <a:cs typeface="Arial"/>
              <a:sym typeface="Arial"/>
            </a:endParaRPr>
          </a:p>
        </p:txBody>
      </p:sp>
      <p:pic>
        <p:nvPicPr>
          <p:cNvPr id="2912" name="Shape 2912" descr="cert_ccservice_cmyk-01.png"/>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664877" y="3902074"/>
            <a:ext cx="1200461" cy="927388"/>
          </a:xfrm>
          <a:prstGeom prst="rect">
            <a:avLst/>
          </a:prstGeom>
          <a:noFill/>
          <a:ln>
            <a:noFill/>
          </a:ln>
        </p:spPr>
      </p:pic>
      <p:pic>
        <p:nvPicPr>
          <p:cNvPr id="2913" name="Shape 2913" descr="cert_dev_adv_cmyk-01.pn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26759" y="3889137"/>
            <a:ext cx="1233953" cy="953261"/>
          </a:xfrm>
          <a:prstGeom prst="rect">
            <a:avLst/>
          </a:prstGeom>
          <a:noFill/>
          <a:ln>
            <a:noFill/>
          </a:ln>
        </p:spPr>
      </p:pic>
      <p:pic>
        <p:nvPicPr>
          <p:cNvPr id="2914" name="Shape 2914" descr="cert_dev_cmyk-01.png"/>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883921" y="3889137"/>
            <a:ext cx="1233953" cy="953261"/>
          </a:xfrm>
          <a:prstGeom prst="rect">
            <a:avLst/>
          </a:prstGeom>
          <a:noFill/>
          <a:ln>
            <a:noFill/>
          </a:ln>
        </p:spPr>
      </p:pic>
      <p:pic>
        <p:nvPicPr>
          <p:cNvPr id="2915" name="Shape 2915" descr="cert_techarch_cmyk-01.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430243" y="3932468"/>
            <a:ext cx="1121777" cy="866601"/>
          </a:xfrm>
          <a:prstGeom prst="rect">
            <a:avLst/>
          </a:prstGeom>
          <a:noFill/>
          <a:ln>
            <a:noFill/>
          </a:ln>
        </p:spPr>
      </p:pic>
      <p:pic>
        <p:nvPicPr>
          <p:cNvPr id="2916" name="Shape 2916" descr="cert_admin_cmyk-01.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113908" y="3889137"/>
            <a:ext cx="1233953" cy="953261"/>
          </a:xfrm>
          <a:prstGeom prst="rect">
            <a:avLst/>
          </a:prstGeom>
          <a:noFill/>
          <a:ln>
            <a:noFill/>
          </a:ln>
        </p:spPr>
      </p:pic>
      <p:pic>
        <p:nvPicPr>
          <p:cNvPr id="2917" name="Shape 2917" descr="cert_ccsales_cmyk-01.png"/>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601263" y="3923115"/>
            <a:ext cx="1145987" cy="885305"/>
          </a:xfrm>
          <a:prstGeom prst="rect">
            <a:avLst/>
          </a:prstGeom>
          <a:noFill/>
          <a:ln>
            <a:noFill/>
          </a:ln>
        </p:spPr>
      </p:pic>
      <p:pic>
        <p:nvPicPr>
          <p:cNvPr id="2918" name="Shape 2918" descr="cert_admin_adv_cmyk-01.png"/>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3030853" y="3905139"/>
            <a:ext cx="1170078" cy="921257"/>
          </a:xfrm>
          <a:prstGeom prst="rect">
            <a:avLst/>
          </a:prstGeom>
          <a:noFill/>
          <a:ln>
            <a:noFill/>
          </a:ln>
        </p:spPr>
      </p:pic>
      <p:pic>
        <p:nvPicPr>
          <p:cNvPr id="2919" name="Shape 2919"/>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70303" y="3143250"/>
            <a:ext cx="2177583" cy="2000249"/>
          </a:xfrm>
          <a:prstGeom prst="rect">
            <a:avLst/>
          </a:prstGeom>
          <a:noFill/>
          <a:ln>
            <a:noFill/>
          </a:ln>
        </p:spPr>
      </p:pic>
    </p:spTree>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23"/>
        <p:cNvGrpSpPr/>
        <p:nvPr/>
      </p:nvGrpSpPr>
      <p:grpSpPr>
        <a:xfrm>
          <a:off x="0" y="0"/>
          <a:ext cx="0" cy="0"/>
          <a:chOff x="0" y="0"/>
          <a:chExt cx="0" cy="0"/>
        </a:xfrm>
      </p:grpSpPr>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Shape 1404" descr="Cloudbuilding_Layered.p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915549" y="2053957"/>
            <a:ext cx="10267856" cy="3089541"/>
          </a:xfrm>
          <a:prstGeom prst="rect">
            <a:avLst/>
          </a:prstGeom>
          <a:noFill/>
          <a:ln>
            <a:noFill/>
          </a:ln>
        </p:spPr>
      </p:pic>
      <p:sp>
        <p:nvSpPr>
          <p:cNvPr id="1405" name="Shape 1405"/>
          <p:cNvSpPr txBox="1">
            <a:spLocks noGrp="1"/>
          </p:cNvSpPr>
          <p:nvPr>
            <p:ph type="title"/>
          </p:nvPr>
        </p:nvSpPr>
        <p:spPr>
          <a:xfrm>
            <a:off x="253811" y="33872"/>
            <a:ext cx="8638901" cy="681031"/>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chemeClr val="dk2"/>
              </a:buClr>
              <a:buSzPct val="25000"/>
              <a:buFont typeface="Arial"/>
              <a:buNone/>
            </a:pPr>
            <a:r>
              <a:rPr lang="en" sz="2400" b="0" i="0" u="none" strike="noStrike" cap="none">
                <a:solidFill>
                  <a:schemeClr val="dk2"/>
                </a:solidFill>
                <a:latin typeface="Arial"/>
                <a:ea typeface="Arial"/>
                <a:cs typeface="Arial"/>
                <a:sym typeface="Arial"/>
              </a:rPr>
              <a:t>Development Lifecycle Guide</a:t>
            </a:r>
          </a:p>
        </p:txBody>
      </p:sp>
      <p:grpSp>
        <p:nvGrpSpPr>
          <p:cNvPr id="1406" name="Shape 1406"/>
          <p:cNvGrpSpPr/>
          <p:nvPr/>
        </p:nvGrpSpPr>
        <p:grpSpPr>
          <a:xfrm>
            <a:off x="398086" y="1076191"/>
            <a:ext cx="4783887" cy="3609405"/>
            <a:chOff x="367138" y="1687680"/>
            <a:chExt cx="6376856" cy="4812540"/>
          </a:xfrm>
        </p:grpSpPr>
        <p:sp>
          <p:nvSpPr>
            <p:cNvPr id="1407" name="Shape 1407"/>
            <p:cNvSpPr/>
            <p:nvPr/>
          </p:nvSpPr>
          <p:spPr>
            <a:xfrm>
              <a:off x="369964" y="1687680"/>
              <a:ext cx="6374030" cy="451396"/>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rgbClr val="009CDB"/>
                </a:buClr>
                <a:buSzPct val="25000"/>
                <a:buFont typeface="Arial"/>
                <a:buNone/>
              </a:pPr>
              <a:r>
                <a:rPr lang="en" sz="2000" b="0" i="0" u="none" strike="noStrike" cap="none" dirty="0">
                  <a:solidFill>
                    <a:srgbClr val="009CDB"/>
                  </a:solidFill>
                  <a:latin typeface="Arial"/>
                  <a:ea typeface="Arial"/>
                  <a:cs typeface="Arial"/>
                  <a:sym typeface="Arial"/>
                </a:rPr>
                <a:t>Enterprise Development Best Practices</a:t>
              </a:r>
            </a:p>
          </p:txBody>
        </p:sp>
        <p:sp>
          <p:nvSpPr>
            <p:cNvPr id="1408" name="Shape 1408"/>
            <p:cNvSpPr/>
            <p:nvPr/>
          </p:nvSpPr>
          <p:spPr>
            <a:xfrm>
              <a:off x="367138" y="2293950"/>
              <a:ext cx="6023051" cy="4206269"/>
            </a:xfrm>
            <a:prstGeom prst="rect">
              <a:avLst/>
            </a:prstGeom>
            <a:noFill/>
            <a:ln>
              <a:noFill/>
            </a:ln>
          </p:spPr>
          <p:txBody>
            <a:bodyPr lIns="19025" tIns="19025" rIns="19025" bIns="19025" anchor="t" anchorCtr="0">
              <a:noAutofit/>
            </a:bodyPr>
            <a:lstStyle/>
            <a:p>
              <a:pPr marL="0" marR="0" lvl="0" indent="0" algn="l" rtl="0">
                <a:lnSpc>
                  <a:spcPct val="100000"/>
                </a:lnSpc>
                <a:spcBef>
                  <a:spcPts val="0"/>
                </a:spcBef>
                <a:spcAft>
                  <a:spcPts val="0"/>
                </a:spcAft>
                <a:buClr>
                  <a:schemeClr val="hlink"/>
                </a:buClr>
                <a:buSzPct val="25000"/>
                <a:buFont typeface="Arial"/>
                <a:buNone/>
              </a:pPr>
              <a:r>
                <a:rPr lang="en" sz="1500" b="0" i="0" u="sng" strike="noStrike" cap="none">
                  <a:solidFill>
                    <a:schemeClr val="hlink"/>
                  </a:solidFill>
                  <a:latin typeface="Arial"/>
                  <a:ea typeface="Arial"/>
                  <a:cs typeface="Arial"/>
                  <a:sym typeface="Arial"/>
                  <a:hlinkClick r:id="rId4"/>
                </a:rPr>
                <a:t>https://resources.docs.salesforce.com/sfdc/pdf/salesforce_development_lifecycle.pdf</a:t>
              </a:r>
            </a:p>
            <a:p>
              <a:pPr marL="0" marR="0" lvl="0" indent="0" algn="l" rtl="0">
                <a:lnSpc>
                  <a:spcPct val="100000"/>
                </a:lnSpc>
                <a:spcBef>
                  <a:spcPts val="110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This guide prepares you to undertake the development and release of applications on the Force.com platform. </a:t>
              </a:r>
            </a:p>
            <a:p>
              <a:pPr marL="0" marR="0" lvl="0" indent="0" algn="l" rtl="0">
                <a:lnSpc>
                  <a:spcPct val="100000"/>
                </a:lnSpc>
                <a:spcBef>
                  <a:spcPts val="110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It starts with the most basic scenario, using a developer sandbox and change sets. </a:t>
              </a:r>
            </a:p>
            <a:p>
              <a:pPr marL="0" marR="0" lvl="0" indent="0" algn="l" rtl="0">
                <a:lnSpc>
                  <a:spcPct val="100000"/>
                </a:lnSpc>
                <a:spcBef>
                  <a:spcPts val="1100"/>
                </a:spcBef>
                <a:spcAft>
                  <a:spcPts val="0"/>
                </a:spcAft>
                <a:buClr>
                  <a:srgbClr val="7F7F7F"/>
                </a:buClr>
                <a:buSzPct val="25000"/>
                <a:buFont typeface="Arial"/>
                <a:buNone/>
              </a:pPr>
              <a:r>
                <a:rPr lang="en" sz="1500" b="0" i="0" u="none" strike="noStrike" cap="none">
                  <a:solidFill>
                    <a:srgbClr val="7F7F7F"/>
                  </a:solidFill>
                  <a:latin typeface="Arial"/>
                  <a:ea typeface="Arial"/>
                  <a:cs typeface="Arial"/>
                  <a:sym typeface="Arial"/>
                </a:rPr>
                <a:t>Later chapters address other development environments, tools, and processes for more complex enterprise scenarios. </a:t>
              </a:r>
            </a:p>
            <a:p>
              <a:pPr marL="0" marR="0" lvl="0" indent="0" algn="l" rtl="0">
                <a:lnSpc>
                  <a:spcPct val="100000"/>
                </a:lnSpc>
                <a:spcBef>
                  <a:spcPts val="1100"/>
                </a:spcBef>
                <a:spcAft>
                  <a:spcPts val="0"/>
                </a:spcAft>
                <a:buClr>
                  <a:srgbClr val="000000"/>
                </a:buClr>
                <a:buFont typeface="Arial"/>
                <a:buNone/>
              </a:pPr>
              <a:endParaRPr sz="1500" b="0" i="0" u="none" strike="noStrike" cap="none">
                <a:solidFill>
                  <a:srgbClr val="7F7F7F"/>
                </a:solidFill>
                <a:latin typeface="Arial"/>
                <a:ea typeface="Arial"/>
                <a:cs typeface="Arial"/>
                <a:sym typeface="Arial"/>
              </a:endParaRPr>
            </a:p>
          </p:txBody>
        </p:sp>
      </p:grpSp>
      <p:pic>
        <p:nvPicPr>
          <p:cNvPr id="1423" name="Shape 1423"/>
          <p:cNvPicPr preferRelativeResize="0"/>
          <p:nvPr/>
        </p:nvPicPr>
        <p:blipFill rotWithShape="1">
          <a:blip r:embed="rId5">
            <a:alphaModFix/>
          </a:blip>
          <a:srcRect/>
          <a:stretch/>
        </p:blipFill>
        <p:spPr>
          <a:xfrm>
            <a:off x="5044618" y="3604896"/>
            <a:ext cx="3961479" cy="393030"/>
          </a:xfrm>
          <a:prstGeom prst="rect">
            <a:avLst/>
          </a:prstGeom>
          <a:noFill/>
          <a:ln>
            <a:noFill/>
          </a:ln>
        </p:spPr>
      </p:pic>
      <p:pic>
        <p:nvPicPr>
          <p:cNvPr id="2" name="Picture 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64954" y="229009"/>
            <a:ext cx="2685015" cy="3474720"/>
          </a:xfrm>
          <a:prstGeom prst="rect">
            <a:avLst/>
          </a:prstGeom>
          <a:ln>
            <a:solidFill>
              <a:schemeClr val="tx1"/>
            </a:solidFill>
          </a:ln>
          <a:effectLst/>
        </p:spPr>
      </p:pic>
      <p:pic>
        <p:nvPicPr>
          <p:cNvPr id="24" name="Shape 920"/>
          <p:cNvPicPr preferRelativeResize="0">
            <a:picLocks noChangeAspect="1"/>
          </p:cNvPicPr>
          <p:nvPr/>
        </p:nvPicPr>
        <p:blipFill rotWithShape="1">
          <a:blip r:embed="rId7" cstate="email">
            <a:alphaModFix/>
            <a:extLst>
              <a:ext uri="{28A0092B-C50C-407E-A947-70E740481C1C}">
                <a14:useLocalDpi xmlns:a14="http://schemas.microsoft.com/office/drawing/2010/main"/>
              </a:ext>
            </a:extLst>
          </a:blip>
          <a:srcRect/>
          <a:stretch/>
        </p:blipFill>
        <p:spPr>
          <a:xfrm>
            <a:off x="5992500" y="4320269"/>
            <a:ext cx="1032857" cy="338328"/>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8"/>
        <p:cNvGrpSpPr/>
        <p:nvPr/>
      </p:nvGrpSpPr>
      <p:grpSpPr>
        <a:xfrm>
          <a:off x="0" y="0"/>
          <a:ext cx="0" cy="0"/>
          <a:chOff x="0" y="0"/>
          <a:chExt cx="0" cy="0"/>
        </a:xfrm>
      </p:grpSpPr>
      <p:pic>
        <p:nvPicPr>
          <p:cNvPr id="17" name="Shape 920"/>
          <p:cNvPicPr preferRelativeResize="0">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3922107" y="1937638"/>
            <a:ext cx="3628952" cy="1188720"/>
          </a:xfrm>
          <a:prstGeom prst="rect">
            <a:avLst/>
          </a:prstGeom>
          <a:noFill/>
          <a:ln>
            <a:noFill/>
          </a:ln>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Shape 1516"/>
          <p:cNvSpPr txBox="1"/>
          <p:nvPr/>
        </p:nvSpPr>
        <p:spPr>
          <a:xfrm>
            <a:off x="6744786" y="854229"/>
            <a:ext cx="2274030" cy="1084912"/>
          </a:xfrm>
          <a:prstGeom prst="rect">
            <a:avLst/>
          </a:prstGeom>
          <a:noFill/>
          <a:ln>
            <a:noFill/>
          </a:ln>
        </p:spPr>
        <p:txBody>
          <a:bodyPr lIns="67875" tIns="33950" rIns="67875" bIns="3395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6600" b="0" i="0" u="none" strike="noStrike" cap="none">
                <a:solidFill>
                  <a:srgbClr val="FFFFFF"/>
                </a:solidFill>
                <a:latin typeface="Arial"/>
                <a:ea typeface="Arial"/>
                <a:cs typeface="Arial"/>
                <a:sym typeface="Arial"/>
              </a:rPr>
              <a:t>SaaS</a:t>
            </a:r>
          </a:p>
        </p:txBody>
      </p:sp>
      <p:grpSp>
        <p:nvGrpSpPr>
          <p:cNvPr id="1517" name="Shape 1517"/>
          <p:cNvGrpSpPr/>
          <p:nvPr/>
        </p:nvGrpSpPr>
        <p:grpSpPr>
          <a:xfrm>
            <a:off x="270343" y="0"/>
            <a:ext cx="8605696" cy="716249"/>
            <a:chOff x="721010" y="1"/>
            <a:chExt cx="22951512" cy="1909999"/>
          </a:xfrm>
        </p:grpSpPr>
        <p:sp>
          <p:nvSpPr>
            <p:cNvPr id="1518" name="Shape 1518"/>
            <p:cNvSpPr txBox="1"/>
            <p:nvPr/>
          </p:nvSpPr>
          <p:spPr>
            <a:xfrm>
              <a:off x="721010" y="1"/>
              <a:ext cx="22951512" cy="1828800"/>
            </a:xfrm>
            <a:prstGeom prst="rect">
              <a:avLst/>
            </a:prstGeom>
            <a:noFill/>
            <a:ln>
              <a:noFill/>
            </a:ln>
          </p:spPr>
          <p:txBody>
            <a:bodyPr lIns="0" tIns="0" rIns="0" bIns="0" anchor="b" anchorCtr="0">
              <a:noAutofit/>
            </a:bodyPr>
            <a:lstStyle/>
            <a:p>
              <a:pPr marL="0" marR="0" lvl="0" indent="0" algn="l" rtl="0">
                <a:lnSpc>
                  <a:spcPct val="80000"/>
                </a:lnSpc>
                <a:spcBef>
                  <a:spcPts val="0"/>
                </a:spcBef>
                <a:spcAft>
                  <a:spcPts val="0"/>
                </a:spcAft>
                <a:buClr>
                  <a:srgbClr val="FFFFFF"/>
                </a:buClr>
                <a:buSzPct val="25000"/>
                <a:buFont typeface="Arial"/>
                <a:buNone/>
              </a:pPr>
              <a:r>
                <a:rPr lang="en" sz="2400" b="0" i="0" u="none" strike="noStrike" cap="none" dirty="0">
                  <a:solidFill>
                    <a:srgbClr val="FFFFFF"/>
                  </a:solidFill>
                  <a:latin typeface="Arial"/>
                  <a:ea typeface="Arial"/>
                  <a:cs typeface="Arial"/>
                  <a:sym typeface="Arial"/>
                </a:rPr>
                <a:t>The                     </a:t>
              </a:r>
              <a:r>
                <a:rPr lang="en" sz="2400" b="0" i="0" u="none" strike="noStrike" cap="none" dirty="0" smtClean="0">
                  <a:solidFill>
                    <a:srgbClr val="FFFFFF"/>
                  </a:solidFill>
                  <a:latin typeface="Arial"/>
                  <a:ea typeface="Arial"/>
                  <a:cs typeface="Arial"/>
                  <a:sym typeface="Arial"/>
                </a:rPr>
                <a:t>Customer </a:t>
              </a:r>
              <a:r>
                <a:rPr lang="en" sz="2400" b="0" i="0" u="none" strike="noStrike" cap="none" dirty="0">
                  <a:solidFill>
                    <a:srgbClr val="FFFFFF"/>
                  </a:solidFill>
                  <a:latin typeface="Arial"/>
                  <a:ea typeface="Arial"/>
                  <a:cs typeface="Arial"/>
                  <a:sym typeface="Arial"/>
                </a:rPr>
                <a:t>Success Platform</a:t>
              </a:r>
            </a:p>
          </p:txBody>
        </p:sp>
        <p:grpSp>
          <p:nvGrpSpPr>
            <p:cNvPr id="1519" name="Shape 1519"/>
            <p:cNvGrpSpPr/>
            <p:nvPr/>
          </p:nvGrpSpPr>
          <p:grpSpPr>
            <a:xfrm>
              <a:off x="2486949" y="1005001"/>
              <a:ext cx="4011653" cy="905000"/>
              <a:chOff x="1242988" y="502500"/>
              <a:chExt cx="2005043" cy="452500"/>
            </a:xfrm>
          </p:grpSpPr>
          <p:sp>
            <p:nvSpPr>
              <p:cNvPr id="1520" name="Shape 1520"/>
              <p:cNvSpPr/>
              <p:nvPr/>
            </p:nvSpPr>
            <p:spPr>
              <a:xfrm>
                <a:off x="1242988" y="600022"/>
                <a:ext cx="184120" cy="251215"/>
              </a:xfrm>
              <a:custGeom>
                <a:avLst/>
                <a:gdLst/>
                <a:ahLst/>
                <a:cxnLst/>
                <a:rect l="0" t="0" r="0" b="0"/>
                <a:pathLst>
                  <a:path w="120000" h="120000" extrusionOk="0">
                    <a:moveTo>
                      <a:pt x="1200" y="104117"/>
                    </a:moveTo>
                    <a:cubicBezTo>
                      <a:pt x="0" y="105882"/>
                      <a:pt x="1200" y="105882"/>
                      <a:pt x="1200" y="106764"/>
                    </a:cubicBezTo>
                    <a:cubicBezTo>
                      <a:pt x="4800" y="108529"/>
                      <a:pt x="8400" y="109411"/>
                      <a:pt x="10800" y="111176"/>
                    </a:cubicBezTo>
                    <a:cubicBezTo>
                      <a:pt x="28800" y="118235"/>
                      <a:pt x="45600" y="120000"/>
                      <a:pt x="62400" y="120000"/>
                    </a:cubicBezTo>
                    <a:cubicBezTo>
                      <a:pt x="98400" y="120000"/>
                      <a:pt x="120000" y="105882"/>
                      <a:pt x="120000" y="83823"/>
                    </a:cubicBezTo>
                    <a:cubicBezTo>
                      <a:pt x="120000" y="82941"/>
                      <a:pt x="120000" y="82941"/>
                      <a:pt x="120000" y="82941"/>
                    </a:cubicBezTo>
                    <a:cubicBezTo>
                      <a:pt x="120000" y="62647"/>
                      <a:pt x="96000" y="54705"/>
                      <a:pt x="72000" y="49411"/>
                    </a:cubicBezTo>
                    <a:cubicBezTo>
                      <a:pt x="69600" y="49411"/>
                      <a:pt x="69600" y="49411"/>
                      <a:pt x="69600" y="49411"/>
                    </a:cubicBezTo>
                    <a:cubicBezTo>
                      <a:pt x="51600" y="45000"/>
                      <a:pt x="36000" y="41470"/>
                      <a:pt x="36000" y="32647"/>
                    </a:cubicBezTo>
                    <a:cubicBezTo>
                      <a:pt x="36000" y="32647"/>
                      <a:pt x="36000" y="32647"/>
                      <a:pt x="36000" y="32647"/>
                    </a:cubicBezTo>
                    <a:cubicBezTo>
                      <a:pt x="36000" y="24705"/>
                      <a:pt x="45600" y="19411"/>
                      <a:pt x="58800" y="19411"/>
                    </a:cubicBezTo>
                    <a:cubicBezTo>
                      <a:pt x="74400" y="19411"/>
                      <a:pt x="92400" y="22941"/>
                      <a:pt x="104400" y="28235"/>
                    </a:cubicBezTo>
                    <a:cubicBezTo>
                      <a:pt x="104400" y="28235"/>
                      <a:pt x="108000" y="30000"/>
                      <a:pt x="109200" y="27352"/>
                    </a:cubicBezTo>
                    <a:cubicBezTo>
                      <a:pt x="109200" y="25588"/>
                      <a:pt x="115200" y="14117"/>
                      <a:pt x="116400" y="13235"/>
                    </a:cubicBezTo>
                    <a:cubicBezTo>
                      <a:pt x="116400" y="11470"/>
                      <a:pt x="115200" y="10588"/>
                      <a:pt x="114000" y="9705"/>
                    </a:cubicBezTo>
                    <a:cubicBezTo>
                      <a:pt x="100800" y="4411"/>
                      <a:pt x="82800" y="0"/>
                      <a:pt x="63600" y="0"/>
                    </a:cubicBezTo>
                    <a:cubicBezTo>
                      <a:pt x="60000" y="0"/>
                      <a:pt x="60000" y="0"/>
                      <a:pt x="60000" y="0"/>
                    </a:cubicBezTo>
                    <a:cubicBezTo>
                      <a:pt x="27600" y="0"/>
                      <a:pt x="4800" y="14117"/>
                      <a:pt x="4800" y="35294"/>
                    </a:cubicBezTo>
                    <a:cubicBezTo>
                      <a:pt x="4800" y="35294"/>
                      <a:pt x="4800" y="35294"/>
                      <a:pt x="4800" y="35294"/>
                    </a:cubicBezTo>
                    <a:cubicBezTo>
                      <a:pt x="4800" y="57352"/>
                      <a:pt x="30000" y="64411"/>
                      <a:pt x="52800" y="69705"/>
                    </a:cubicBezTo>
                    <a:cubicBezTo>
                      <a:pt x="57600" y="69705"/>
                      <a:pt x="57600" y="69705"/>
                      <a:pt x="57600" y="69705"/>
                    </a:cubicBezTo>
                    <a:cubicBezTo>
                      <a:pt x="74400" y="74117"/>
                      <a:pt x="88800" y="77647"/>
                      <a:pt x="88800" y="86470"/>
                    </a:cubicBezTo>
                    <a:cubicBezTo>
                      <a:pt x="88800" y="86470"/>
                      <a:pt x="88800" y="86470"/>
                      <a:pt x="88800" y="86470"/>
                    </a:cubicBezTo>
                    <a:cubicBezTo>
                      <a:pt x="88800" y="94411"/>
                      <a:pt x="79200" y="100588"/>
                      <a:pt x="63600" y="100588"/>
                    </a:cubicBezTo>
                    <a:cubicBezTo>
                      <a:pt x="57600" y="100588"/>
                      <a:pt x="38400" y="100588"/>
                      <a:pt x="18000" y="90882"/>
                    </a:cubicBezTo>
                    <a:cubicBezTo>
                      <a:pt x="15600" y="90000"/>
                      <a:pt x="14400" y="89117"/>
                      <a:pt x="12000" y="88235"/>
                    </a:cubicBezTo>
                    <a:cubicBezTo>
                      <a:pt x="10800" y="88235"/>
                      <a:pt x="8400" y="87352"/>
                      <a:pt x="7200" y="89117"/>
                    </a:cubicBezTo>
                    <a:lnTo>
                      <a:pt x="1200" y="104117"/>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1" name="Shape 1521"/>
              <p:cNvSpPr/>
              <p:nvPr/>
            </p:nvSpPr>
            <p:spPr>
              <a:xfrm>
                <a:off x="2039544" y="600022"/>
                <a:ext cx="186461" cy="251215"/>
              </a:xfrm>
              <a:custGeom>
                <a:avLst/>
                <a:gdLst/>
                <a:ahLst/>
                <a:cxnLst/>
                <a:rect l="0" t="0" r="0" b="0"/>
                <a:pathLst>
                  <a:path w="120000" h="120000" extrusionOk="0">
                    <a:moveTo>
                      <a:pt x="1188" y="104117"/>
                    </a:moveTo>
                    <a:cubicBezTo>
                      <a:pt x="0" y="105882"/>
                      <a:pt x="1188" y="105882"/>
                      <a:pt x="2376" y="106764"/>
                    </a:cubicBezTo>
                    <a:cubicBezTo>
                      <a:pt x="4752" y="108529"/>
                      <a:pt x="8316" y="109411"/>
                      <a:pt x="11881" y="111176"/>
                    </a:cubicBezTo>
                    <a:cubicBezTo>
                      <a:pt x="29702" y="118235"/>
                      <a:pt x="45148" y="120000"/>
                      <a:pt x="62970" y="120000"/>
                    </a:cubicBezTo>
                    <a:cubicBezTo>
                      <a:pt x="97425" y="120000"/>
                      <a:pt x="120000" y="105882"/>
                      <a:pt x="120000" y="83823"/>
                    </a:cubicBezTo>
                    <a:cubicBezTo>
                      <a:pt x="120000" y="82941"/>
                      <a:pt x="120000" y="82941"/>
                      <a:pt x="120000" y="82941"/>
                    </a:cubicBezTo>
                    <a:cubicBezTo>
                      <a:pt x="120000" y="62647"/>
                      <a:pt x="95049" y="54705"/>
                      <a:pt x="72475" y="49411"/>
                    </a:cubicBezTo>
                    <a:cubicBezTo>
                      <a:pt x="68910" y="49411"/>
                      <a:pt x="68910" y="49411"/>
                      <a:pt x="68910" y="49411"/>
                    </a:cubicBezTo>
                    <a:cubicBezTo>
                      <a:pt x="51089" y="45000"/>
                      <a:pt x="36831" y="41470"/>
                      <a:pt x="36831" y="32647"/>
                    </a:cubicBezTo>
                    <a:cubicBezTo>
                      <a:pt x="36831" y="32647"/>
                      <a:pt x="36831" y="32647"/>
                      <a:pt x="36831" y="32647"/>
                    </a:cubicBezTo>
                    <a:cubicBezTo>
                      <a:pt x="36831" y="24705"/>
                      <a:pt x="45148" y="19411"/>
                      <a:pt x="59405" y="19411"/>
                    </a:cubicBezTo>
                    <a:cubicBezTo>
                      <a:pt x="73663" y="19411"/>
                      <a:pt x="91485" y="22941"/>
                      <a:pt x="103366" y="28235"/>
                    </a:cubicBezTo>
                    <a:cubicBezTo>
                      <a:pt x="103366" y="28235"/>
                      <a:pt x="106930" y="30000"/>
                      <a:pt x="108118" y="27352"/>
                    </a:cubicBezTo>
                    <a:cubicBezTo>
                      <a:pt x="109306" y="25588"/>
                      <a:pt x="115247" y="14117"/>
                      <a:pt x="115247" y="13235"/>
                    </a:cubicBezTo>
                    <a:cubicBezTo>
                      <a:pt x="116435" y="11470"/>
                      <a:pt x="115247" y="10588"/>
                      <a:pt x="114059" y="9705"/>
                    </a:cubicBezTo>
                    <a:cubicBezTo>
                      <a:pt x="100990" y="4411"/>
                      <a:pt x="81980" y="0"/>
                      <a:pt x="62970" y="0"/>
                    </a:cubicBezTo>
                    <a:cubicBezTo>
                      <a:pt x="59405" y="0"/>
                      <a:pt x="59405" y="0"/>
                      <a:pt x="59405" y="0"/>
                    </a:cubicBezTo>
                    <a:cubicBezTo>
                      <a:pt x="27326" y="0"/>
                      <a:pt x="5940" y="14117"/>
                      <a:pt x="5940" y="35294"/>
                    </a:cubicBezTo>
                    <a:cubicBezTo>
                      <a:pt x="5940" y="35294"/>
                      <a:pt x="5940" y="35294"/>
                      <a:pt x="5940" y="35294"/>
                    </a:cubicBezTo>
                    <a:cubicBezTo>
                      <a:pt x="5940" y="57352"/>
                      <a:pt x="29702" y="64411"/>
                      <a:pt x="53465" y="69705"/>
                    </a:cubicBezTo>
                    <a:cubicBezTo>
                      <a:pt x="57029" y="69705"/>
                      <a:pt x="57029" y="69705"/>
                      <a:pt x="57029" y="69705"/>
                    </a:cubicBezTo>
                    <a:cubicBezTo>
                      <a:pt x="73663" y="74117"/>
                      <a:pt x="87920" y="77647"/>
                      <a:pt x="87920" y="86470"/>
                    </a:cubicBezTo>
                    <a:cubicBezTo>
                      <a:pt x="87920" y="86470"/>
                      <a:pt x="87920" y="86470"/>
                      <a:pt x="87920" y="86470"/>
                    </a:cubicBezTo>
                    <a:cubicBezTo>
                      <a:pt x="87920" y="94411"/>
                      <a:pt x="78415" y="100588"/>
                      <a:pt x="64158" y="100588"/>
                    </a:cubicBezTo>
                    <a:cubicBezTo>
                      <a:pt x="58217" y="100588"/>
                      <a:pt x="39207" y="100588"/>
                      <a:pt x="19009" y="90882"/>
                    </a:cubicBezTo>
                    <a:cubicBezTo>
                      <a:pt x="16633" y="90000"/>
                      <a:pt x="14257" y="89117"/>
                      <a:pt x="13069" y="88235"/>
                    </a:cubicBezTo>
                    <a:cubicBezTo>
                      <a:pt x="11881" y="88235"/>
                      <a:pt x="9504" y="87352"/>
                      <a:pt x="8316" y="89117"/>
                    </a:cubicBezTo>
                    <a:lnTo>
                      <a:pt x="1188" y="104117"/>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2" name="Shape 1522"/>
              <p:cNvSpPr/>
              <p:nvPr/>
            </p:nvSpPr>
            <p:spPr>
              <a:xfrm>
                <a:off x="2416367" y="600022"/>
                <a:ext cx="221568" cy="249655"/>
              </a:xfrm>
              <a:custGeom>
                <a:avLst/>
                <a:gdLst/>
                <a:ahLst/>
                <a:cxnLst/>
                <a:rect l="0" t="0" r="0" b="0"/>
                <a:pathLst>
                  <a:path w="120000" h="120000" extrusionOk="0">
                    <a:moveTo>
                      <a:pt x="117000" y="37333"/>
                    </a:moveTo>
                    <a:cubicBezTo>
                      <a:pt x="114000" y="29333"/>
                      <a:pt x="111000" y="23111"/>
                      <a:pt x="106000" y="17777"/>
                    </a:cubicBezTo>
                    <a:cubicBezTo>
                      <a:pt x="101000" y="12444"/>
                      <a:pt x="94000" y="8000"/>
                      <a:pt x="87000" y="5333"/>
                    </a:cubicBezTo>
                    <a:cubicBezTo>
                      <a:pt x="79000" y="1777"/>
                      <a:pt x="70000" y="0"/>
                      <a:pt x="60000" y="0"/>
                    </a:cubicBezTo>
                    <a:cubicBezTo>
                      <a:pt x="50000" y="0"/>
                      <a:pt x="41000" y="1777"/>
                      <a:pt x="34000" y="5333"/>
                    </a:cubicBezTo>
                    <a:cubicBezTo>
                      <a:pt x="26000" y="8000"/>
                      <a:pt x="20000" y="12444"/>
                      <a:pt x="15000" y="17777"/>
                    </a:cubicBezTo>
                    <a:cubicBezTo>
                      <a:pt x="10000" y="23111"/>
                      <a:pt x="6000" y="29333"/>
                      <a:pt x="4000" y="37333"/>
                    </a:cubicBezTo>
                    <a:cubicBezTo>
                      <a:pt x="1000" y="44444"/>
                      <a:pt x="0" y="52444"/>
                      <a:pt x="0" y="60444"/>
                    </a:cubicBezTo>
                    <a:cubicBezTo>
                      <a:pt x="0" y="68444"/>
                      <a:pt x="1000" y="76444"/>
                      <a:pt x="4000" y="84444"/>
                    </a:cubicBezTo>
                    <a:cubicBezTo>
                      <a:pt x="6000" y="91555"/>
                      <a:pt x="10000" y="97777"/>
                      <a:pt x="15000" y="103111"/>
                    </a:cubicBezTo>
                    <a:cubicBezTo>
                      <a:pt x="20000" y="108444"/>
                      <a:pt x="26000" y="112888"/>
                      <a:pt x="34000" y="115555"/>
                    </a:cubicBezTo>
                    <a:cubicBezTo>
                      <a:pt x="41000" y="119111"/>
                      <a:pt x="50000" y="120000"/>
                      <a:pt x="60000" y="120000"/>
                    </a:cubicBezTo>
                    <a:cubicBezTo>
                      <a:pt x="70000" y="120000"/>
                      <a:pt x="79000" y="119111"/>
                      <a:pt x="87000" y="115555"/>
                    </a:cubicBezTo>
                    <a:cubicBezTo>
                      <a:pt x="94000" y="112888"/>
                      <a:pt x="101000" y="108444"/>
                      <a:pt x="106000" y="103111"/>
                    </a:cubicBezTo>
                    <a:cubicBezTo>
                      <a:pt x="111000" y="97777"/>
                      <a:pt x="114000" y="91555"/>
                      <a:pt x="117000" y="84444"/>
                    </a:cubicBezTo>
                    <a:cubicBezTo>
                      <a:pt x="119000" y="76444"/>
                      <a:pt x="120000" y="68444"/>
                      <a:pt x="120000" y="60444"/>
                    </a:cubicBezTo>
                    <a:cubicBezTo>
                      <a:pt x="120000" y="52444"/>
                      <a:pt x="119000" y="44444"/>
                      <a:pt x="117000" y="37333"/>
                    </a:cubicBezTo>
                    <a:moveTo>
                      <a:pt x="92000" y="60444"/>
                    </a:moveTo>
                    <a:cubicBezTo>
                      <a:pt x="92000" y="72888"/>
                      <a:pt x="90000" y="83555"/>
                      <a:pt x="84000" y="90666"/>
                    </a:cubicBezTo>
                    <a:cubicBezTo>
                      <a:pt x="79000" y="96888"/>
                      <a:pt x="71000" y="100444"/>
                      <a:pt x="60000" y="100444"/>
                    </a:cubicBezTo>
                    <a:cubicBezTo>
                      <a:pt x="49000" y="100444"/>
                      <a:pt x="42000" y="96888"/>
                      <a:pt x="36000" y="90666"/>
                    </a:cubicBezTo>
                    <a:cubicBezTo>
                      <a:pt x="31000" y="83555"/>
                      <a:pt x="29000" y="72888"/>
                      <a:pt x="29000" y="60444"/>
                    </a:cubicBezTo>
                    <a:cubicBezTo>
                      <a:pt x="29000" y="48000"/>
                      <a:pt x="31000" y="37333"/>
                      <a:pt x="36000" y="31111"/>
                    </a:cubicBezTo>
                    <a:cubicBezTo>
                      <a:pt x="42000" y="24000"/>
                      <a:pt x="49000" y="20444"/>
                      <a:pt x="60000" y="20444"/>
                    </a:cubicBezTo>
                    <a:cubicBezTo>
                      <a:pt x="71000" y="20444"/>
                      <a:pt x="79000" y="24000"/>
                      <a:pt x="84000" y="31111"/>
                    </a:cubicBezTo>
                    <a:cubicBezTo>
                      <a:pt x="90000" y="37333"/>
                      <a:pt x="92000" y="48000"/>
                      <a:pt x="92000" y="60444"/>
                    </a:cubicBezTo>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3" name="Shape 1523"/>
              <p:cNvSpPr/>
              <p:nvPr/>
            </p:nvSpPr>
            <p:spPr>
              <a:xfrm>
                <a:off x="2829859" y="600022"/>
                <a:ext cx="188022" cy="249655"/>
              </a:xfrm>
              <a:custGeom>
                <a:avLst/>
                <a:gdLst/>
                <a:ahLst/>
                <a:cxnLst/>
                <a:rect l="0" t="0" r="0" b="0"/>
                <a:pathLst>
                  <a:path w="120000" h="120000" extrusionOk="0">
                    <a:moveTo>
                      <a:pt x="111764" y="96888"/>
                    </a:moveTo>
                    <a:cubicBezTo>
                      <a:pt x="111764" y="95111"/>
                      <a:pt x="108235" y="96000"/>
                      <a:pt x="108235" y="96000"/>
                    </a:cubicBezTo>
                    <a:cubicBezTo>
                      <a:pt x="104705" y="96888"/>
                      <a:pt x="100000" y="98666"/>
                      <a:pt x="95294" y="98666"/>
                    </a:cubicBezTo>
                    <a:cubicBezTo>
                      <a:pt x="90588" y="99555"/>
                      <a:pt x="84705" y="99555"/>
                      <a:pt x="78823" y="99555"/>
                    </a:cubicBezTo>
                    <a:cubicBezTo>
                      <a:pt x="64705" y="99555"/>
                      <a:pt x="54117" y="96888"/>
                      <a:pt x="45882" y="90666"/>
                    </a:cubicBezTo>
                    <a:cubicBezTo>
                      <a:pt x="37647" y="84444"/>
                      <a:pt x="32941" y="73777"/>
                      <a:pt x="32941" y="60444"/>
                    </a:cubicBezTo>
                    <a:cubicBezTo>
                      <a:pt x="32941" y="48000"/>
                      <a:pt x="37647" y="38222"/>
                      <a:pt x="44705" y="31111"/>
                    </a:cubicBezTo>
                    <a:cubicBezTo>
                      <a:pt x="51764" y="24000"/>
                      <a:pt x="62352" y="20444"/>
                      <a:pt x="76470" y="20444"/>
                    </a:cubicBezTo>
                    <a:cubicBezTo>
                      <a:pt x="88235" y="20444"/>
                      <a:pt x="97647" y="22222"/>
                      <a:pt x="107058" y="24000"/>
                    </a:cubicBezTo>
                    <a:cubicBezTo>
                      <a:pt x="107058" y="24000"/>
                      <a:pt x="109411" y="24888"/>
                      <a:pt x="110588" y="22222"/>
                    </a:cubicBezTo>
                    <a:cubicBezTo>
                      <a:pt x="112941" y="16888"/>
                      <a:pt x="115294" y="13333"/>
                      <a:pt x="117647" y="8000"/>
                    </a:cubicBezTo>
                    <a:cubicBezTo>
                      <a:pt x="118823" y="6222"/>
                      <a:pt x="116470" y="5333"/>
                      <a:pt x="116470" y="5333"/>
                    </a:cubicBezTo>
                    <a:cubicBezTo>
                      <a:pt x="112941" y="3555"/>
                      <a:pt x="103529" y="1777"/>
                      <a:pt x="96470" y="1777"/>
                    </a:cubicBezTo>
                    <a:cubicBezTo>
                      <a:pt x="90588" y="888"/>
                      <a:pt x="83529" y="0"/>
                      <a:pt x="75294" y="0"/>
                    </a:cubicBezTo>
                    <a:cubicBezTo>
                      <a:pt x="62352" y="0"/>
                      <a:pt x="51764" y="1777"/>
                      <a:pt x="42352" y="5333"/>
                    </a:cubicBezTo>
                    <a:cubicBezTo>
                      <a:pt x="32941" y="8000"/>
                      <a:pt x="25882" y="12444"/>
                      <a:pt x="18823" y="17777"/>
                    </a:cubicBezTo>
                    <a:cubicBezTo>
                      <a:pt x="12941" y="23111"/>
                      <a:pt x="8235" y="29333"/>
                      <a:pt x="4705" y="36444"/>
                    </a:cubicBezTo>
                    <a:cubicBezTo>
                      <a:pt x="2352" y="44444"/>
                      <a:pt x="0" y="51555"/>
                      <a:pt x="0" y="60444"/>
                    </a:cubicBezTo>
                    <a:cubicBezTo>
                      <a:pt x="0" y="78222"/>
                      <a:pt x="7058" y="93333"/>
                      <a:pt x="20000" y="104000"/>
                    </a:cubicBezTo>
                    <a:cubicBezTo>
                      <a:pt x="32941" y="114666"/>
                      <a:pt x="51764" y="120000"/>
                      <a:pt x="76470" y="120000"/>
                    </a:cubicBezTo>
                    <a:cubicBezTo>
                      <a:pt x="91764" y="120000"/>
                      <a:pt x="107058" y="118222"/>
                      <a:pt x="117647" y="114666"/>
                    </a:cubicBezTo>
                    <a:cubicBezTo>
                      <a:pt x="117647" y="114666"/>
                      <a:pt x="120000" y="113777"/>
                      <a:pt x="118823" y="112000"/>
                    </a:cubicBezTo>
                    <a:lnTo>
                      <a:pt x="111764" y="96888"/>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4" name="Shape 1524"/>
              <p:cNvSpPr/>
              <p:nvPr/>
            </p:nvSpPr>
            <p:spPr>
              <a:xfrm>
                <a:off x="3030364" y="600022"/>
                <a:ext cx="217667" cy="249655"/>
              </a:xfrm>
              <a:custGeom>
                <a:avLst/>
                <a:gdLst/>
                <a:ahLst/>
                <a:cxnLst/>
                <a:rect l="0" t="0" r="0" b="0"/>
                <a:pathLst>
                  <a:path w="120000" h="120000" extrusionOk="0">
                    <a:moveTo>
                      <a:pt x="113898" y="32888"/>
                    </a:moveTo>
                    <a:cubicBezTo>
                      <a:pt x="111864" y="25777"/>
                      <a:pt x="106779" y="18666"/>
                      <a:pt x="103728" y="15111"/>
                    </a:cubicBezTo>
                    <a:cubicBezTo>
                      <a:pt x="97627" y="10666"/>
                      <a:pt x="92542" y="6222"/>
                      <a:pt x="87457" y="4444"/>
                    </a:cubicBezTo>
                    <a:cubicBezTo>
                      <a:pt x="80338" y="1777"/>
                      <a:pt x="72203" y="0"/>
                      <a:pt x="63050" y="0"/>
                    </a:cubicBezTo>
                    <a:cubicBezTo>
                      <a:pt x="52881" y="0"/>
                      <a:pt x="42711" y="1777"/>
                      <a:pt x="35593" y="5333"/>
                    </a:cubicBezTo>
                    <a:cubicBezTo>
                      <a:pt x="27457" y="8000"/>
                      <a:pt x="20338" y="12444"/>
                      <a:pt x="15254" y="17777"/>
                    </a:cubicBezTo>
                    <a:cubicBezTo>
                      <a:pt x="10169" y="24000"/>
                      <a:pt x="6101" y="30222"/>
                      <a:pt x="4067" y="37333"/>
                    </a:cubicBezTo>
                    <a:cubicBezTo>
                      <a:pt x="2033" y="44444"/>
                      <a:pt x="0" y="52444"/>
                      <a:pt x="0" y="61333"/>
                    </a:cubicBezTo>
                    <a:cubicBezTo>
                      <a:pt x="0" y="69333"/>
                      <a:pt x="2033" y="77333"/>
                      <a:pt x="4067" y="84444"/>
                    </a:cubicBezTo>
                    <a:cubicBezTo>
                      <a:pt x="7118" y="92444"/>
                      <a:pt x="11186" y="98666"/>
                      <a:pt x="16271" y="104000"/>
                    </a:cubicBezTo>
                    <a:cubicBezTo>
                      <a:pt x="22372" y="109333"/>
                      <a:pt x="29491" y="112888"/>
                      <a:pt x="37627" y="115555"/>
                    </a:cubicBezTo>
                    <a:cubicBezTo>
                      <a:pt x="46779" y="119111"/>
                      <a:pt x="56949" y="120000"/>
                      <a:pt x="68135" y="120000"/>
                    </a:cubicBezTo>
                    <a:cubicBezTo>
                      <a:pt x="93559" y="120000"/>
                      <a:pt x="105762" y="115555"/>
                      <a:pt x="111864" y="112888"/>
                    </a:cubicBezTo>
                    <a:cubicBezTo>
                      <a:pt x="111864" y="112888"/>
                      <a:pt x="112881" y="112000"/>
                      <a:pt x="111864" y="109333"/>
                    </a:cubicBezTo>
                    <a:cubicBezTo>
                      <a:pt x="106779" y="96000"/>
                      <a:pt x="106779" y="96000"/>
                      <a:pt x="106779" y="96000"/>
                    </a:cubicBezTo>
                    <a:cubicBezTo>
                      <a:pt x="105762" y="93333"/>
                      <a:pt x="103728" y="94222"/>
                      <a:pt x="103728" y="94222"/>
                    </a:cubicBezTo>
                    <a:cubicBezTo>
                      <a:pt x="97627" y="96888"/>
                      <a:pt x="88474" y="100444"/>
                      <a:pt x="68135" y="100444"/>
                    </a:cubicBezTo>
                    <a:cubicBezTo>
                      <a:pt x="54915" y="99555"/>
                      <a:pt x="45762" y="96888"/>
                      <a:pt x="39661" y="91555"/>
                    </a:cubicBezTo>
                    <a:cubicBezTo>
                      <a:pt x="33559" y="86222"/>
                      <a:pt x="30508" y="78222"/>
                      <a:pt x="29491" y="66666"/>
                    </a:cubicBezTo>
                    <a:cubicBezTo>
                      <a:pt x="114915" y="66666"/>
                      <a:pt x="114915" y="66666"/>
                      <a:pt x="114915" y="66666"/>
                    </a:cubicBezTo>
                    <a:cubicBezTo>
                      <a:pt x="114915" y="66666"/>
                      <a:pt x="116949" y="66666"/>
                      <a:pt x="116949" y="64888"/>
                    </a:cubicBezTo>
                    <a:cubicBezTo>
                      <a:pt x="116949" y="64000"/>
                      <a:pt x="120000" y="49777"/>
                      <a:pt x="113898" y="32888"/>
                    </a:cubicBezTo>
                    <a:close/>
                    <a:moveTo>
                      <a:pt x="29491" y="48000"/>
                    </a:moveTo>
                    <a:cubicBezTo>
                      <a:pt x="31525" y="40888"/>
                      <a:pt x="33559" y="35555"/>
                      <a:pt x="36610" y="31111"/>
                    </a:cubicBezTo>
                    <a:cubicBezTo>
                      <a:pt x="41694" y="24000"/>
                      <a:pt x="49830" y="20444"/>
                      <a:pt x="61016" y="20444"/>
                    </a:cubicBezTo>
                    <a:cubicBezTo>
                      <a:pt x="72203" y="20444"/>
                      <a:pt x="79322" y="24000"/>
                      <a:pt x="84406" y="31111"/>
                    </a:cubicBezTo>
                    <a:cubicBezTo>
                      <a:pt x="88474" y="35555"/>
                      <a:pt x="89491" y="41777"/>
                      <a:pt x="90508" y="48000"/>
                    </a:cubicBezTo>
                    <a:lnTo>
                      <a:pt x="29491" y="4800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5" name="Shape 1525"/>
              <p:cNvSpPr/>
              <p:nvPr/>
            </p:nvSpPr>
            <p:spPr>
              <a:xfrm>
                <a:off x="1798472" y="600022"/>
                <a:ext cx="215328" cy="249655"/>
              </a:xfrm>
              <a:custGeom>
                <a:avLst/>
                <a:gdLst/>
                <a:ahLst/>
                <a:cxnLst/>
                <a:rect l="0" t="0" r="0" b="0"/>
                <a:pathLst>
                  <a:path w="120000" h="120000" extrusionOk="0">
                    <a:moveTo>
                      <a:pt x="114871" y="32888"/>
                    </a:moveTo>
                    <a:cubicBezTo>
                      <a:pt x="112820" y="25777"/>
                      <a:pt x="107692" y="18666"/>
                      <a:pt x="103589" y="15111"/>
                    </a:cubicBezTo>
                    <a:cubicBezTo>
                      <a:pt x="98461" y="10666"/>
                      <a:pt x="93333" y="6222"/>
                      <a:pt x="88205" y="4444"/>
                    </a:cubicBezTo>
                    <a:cubicBezTo>
                      <a:pt x="81025" y="1777"/>
                      <a:pt x="72820" y="0"/>
                      <a:pt x="63589" y="0"/>
                    </a:cubicBezTo>
                    <a:cubicBezTo>
                      <a:pt x="52307" y="0"/>
                      <a:pt x="43076" y="1777"/>
                      <a:pt x="34871" y="5333"/>
                    </a:cubicBezTo>
                    <a:cubicBezTo>
                      <a:pt x="26666" y="8000"/>
                      <a:pt x="20512" y="12444"/>
                      <a:pt x="15384" y="17777"/>
                    </a:cubicBezTo>
                    <a:cubicBezTo>
                      <a:pt x="10256" y="24000"/>
                      <a:pt x="6153" y="30222"/>
                      <a:pt x="4102" y="37333"/>
                    </a:cubicBezTo>
                    <a:cubicBezTo>
                      <a:pt x="1025" y="44444"/>
                      <a:pt x="0" y="52444"/>
                      <a:pt x="0" y="61333"/>
                    </a:cubicBezTo>
                    <a:cubicBezTo>
                      <a:pt x="0" y="69333"/>
                      <a:pt x="1025" y="77333"/>
                      <a:pt x="4102" y="84444"/>
                    </a:cubicBezTo>
                    <a:cubicBezTo>
                      <a:pt x="6153" y="92444"/>
                      <a:pt x="10256" y="98666"/>
                      <a:pt x="16410" y="104000"/>
                    </a:cubicBezTo>
                    <a:cubicBezTo>
                      <a:pt x="21538" y="109333"/>
                      <a:pt x="28717" y="112888"/>
                      <a:pt x="37948" y="115555"/>
                    </a:cubicBezTo>
                    <a:cubicBezTo>
                      <a:pt x="46153" y="119111"/>
                      <a:pt x="56410" y="120000"/>
                      <a:pt x="68717" y="120000"/>
                    </a:cubicBezTo>
                    <a:cubicBezTo>
                      <a:pt x="93333" y="120000"/>
                      <a:pt x="106666" y="115555"/>
                      <a:pt x="111794" y="112888"/>
                    </a:cubicBezTo>
                    <a:cubicBezTo>
                      <a:pt x="112820" y="112888"/>
                      <a:pt x="113846" y="112000"/>
                      <a:pt x="112820" y="109333"/>
                    </a:cubicBezTo>
                    <a:cubicBezTo>
                      <a:pt x="106666" y="96000"/>
                      <a:pt x="106666" y="96000"/>
                      <a:pt x="106666" y="96000"/>
                    </a:cubicBezTo>
                    <a:cubicBezTo>
                      <a:pt x="105641" y="93333"/>
                      <a:pt x="103589" y="94222"/>
                      <a:pt x="103589" y="94222"/>
                    </a:cubicBezTo>
                    <a:cubicBezTo>
                      <a:pt x="97435" y="96888"/>
                      <a:pt x="89230" y="100444"/>
                      <a:pt x="68717" y="100444"/>
                    </a:cubicBezTo>
                    <a:cubicBezTo>
                      <a:pt x="55384" y="99555"/>
                      <a:pt x="45128" y="96888"/>
                      <a:pt x="38974" y="91555"/>
                    </a:cubicBezTo>
                    <a:cubicBezTo>
                      <a:pt x="32820" y="86222"/>
                      <a:pt x="29743" y="78222"/>
                      <a:pt x="29743" y="66666"/>
                    </a:cubicBezTo>
                    <a:cubicBezTo>
                      <a:pt x="114871" y="66666"/>
                      <a:pt x="114871" y="66666"/>
                      <a:pt x="114871" y="66666"/>
                    </a:cubicBezTo>
                    <a:cubicBezTo>
                      <a:pt x="114871" y="66666"/>
                      <a:pt x="116923" y="66666"/>
                      <a:pt x="117948" y="64888"/>
                    </a:cubicBezTo>
                    <a:cubicBezTo>
                      <a:pt x="117948" y="64000"/>
                      <a:pt x="120000" y="49777"/>
                      <a:pt x="114871" y="32888"/>
                    </a:cubicBezTo>
                    <a:close/>
                    <a:moveTo>
                      <a:pt x="29743" y="48000"/>
                    </a:moveTo>
                    <a:cubicBezTo>
                      <a:pt x="30769" y="40888"/>
                      <a:pt x="32820" y="35555"/>
                      <a:pt x="36923" y="31111"/>
                    </a:cubicBezTo>
                    <a:cubicBezTo>
                      <a:pt x="42051" y="24000"/>
                      <a:pt x="50256" y="20444"/>
                      <a:pt x="61538" y="20444"/>
                    </a:cubicBezTo>
                    <a:cubicBezTo>
                      <a:pt x="72820" y="20444"/>
                      <a:pt x="80000" y="24000"/>
                      <a:pt x="85128" y="31111"/>
                    </a:cubicBezTo>
                    <a:cubicBezTo>
                      <a:pt x="88205" y="35555"/>
                      <a:pt x="90256" y="41777"/>
                      <a:pt x="91282" y="48000"/>
                    </a:cubicBezTo>
                    <a:lnTo>
                      <a:pt x="29743" y="48000"/>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6" name="Shape 1526"/>
              <p:cNvSpPr/>
              <p:nvPr/>
            </p:nvSpPr>
            <p:spPr>
              <a:xfrm>
                <a:off x="1455195" y="600022"/>
                <a:ext cx="198944" cy="249655"/>
              </a:xfrm>
              <a:custGeom>
                <a:avLst/>
                <a:gdLst/>
                <a:ahLst/>
                <a:cxnLst/>
                <a:rect l="0" t="0" r="0" b="0"/>
                <a:pathLst>
                  <a:path w="120000" h="120000" extrusionOk="0">
                    <a:moveTo>
                      <a:pt x="75555" y="44444"/>
                    </a:moveTo>
                    <a:cubicBezTo>
                      <a:pt x="71111" y="44444"/>
                      <a:pt x="66666" y="44444"/>
                      <a:pt x="61111" y="44444"/>
                    </a:cubicBezTo>
                    <a:cubicBezTo>
                      <a:pt x="53333" y="44444"/>
                      <a:pt x="45555" y="45333"/>
                      <a:pt x="37777" y="47111"/>
                    </a:cubicBezTo>
                    <a:cubicBezTo>
                      <a:pt x="31111" y="48000"/>
                      <a:pt x="24444" y="50666"/>
                      <a:pt x="18888" y="54222"/>
                    </a:cubicBezTo>
                    <a:cubicBezTo>
                      <a:pt x="13333" y="56888"/>
                      <a:pt x="8888" y="61333"/>
                      <a:pt x="5555" y="65777"/>
                    </a:cubicBezTo>
                    <a:cubicBezTo>
                      <a:pt x="2222" y="71111"/>
                      <a:pt x="0" y="76444"/>
                      <a:pt x="0" y="83555"/>
                    </a:cubicBezTo>
                    <a:cubicBezTo>
                      <a:pt x="0" y="89777"/>
                      <a:pt x="2222" y="95111"/>
                      <a:pt x="4444" y="100444"/>
                    </a:cubicBezTo>
                    <a:cubicBezTo>
                      <a:pt x="7777" y="104888"/>
                      <a:pt x="11111" y="108444"/>
                      <a:pt x="16666" y="112000"/>
                    </a:cubicBezTo>
                    <a:cubicBezTo>
                      <a:pt x="22222" y="114666"/>
                      <a:pt x="27777" y="117333"/>
                      <a:pt x="35555" y="118222"/>
                    </a:cubicBezTo>
                    <a:cubicBezTo>
                      <a:pt x="43333" y="120000"/>
                      <a:pt x="51111" y="120000"/>
                      <a:pt x="60000" y="120000"/>
                    </a:cubicBezTo>
                    <a:cubicBezTo>
                      <a:pt x="70000" y="120000"/>
                      <a:pt x="78888" y="120000"/>
                      <a:pt x="87777" y="118222"/>
                    </a:cubicBezTo>
                    <a:cubicBezTo>
                      <a:pt x="97777" y="117333"/>
                      <a:pt x="108888" y="115555"/>
                      <a:pt x="111111" y="114666"/>
                    </a:cubicBezTo>
                    <a:cubicBezTo>
                      <a:pt x="114444" y="114666"/>
                      <a:pt x="117777" y="113777"/>
                      <a:pt x="117777" y="113777"/>
                    </a:cubicBezTo>
                    <a:cubicBezTo>
                      <a:pt x="120000" y="112888"/>
                      <a:pt x="120000" y="111111"/>
                      <a:pt x="120000" y="111111"/>
                    </a:cubicBezTo>
                    <a:cubicBezTo>
                      <a:pt x="120000" y="43555"/>
                      <a:pt x="120000" y="43555"/>
                      <a:pt x="120000" y="43555"/>
                    </a:cubicBezTo>
                    <a:cubicBezTo>
                      <a:pt x="120000" y="28444"/>
                      <a:pt x="115555" y="17777"/>
                      <a:pt x="105555" y="10666"/>
                    </a:cubicBezTo>
                    <a:cubicBezTo>
                      <a:pt x="95555" y="3555"/>
                      <a:pt x="81111" y="0"/>
                      <a:pt x="63333" y="0"/>
                    </a:cubicBezTo>
                    <a:cubicBezTo>
                      <a:pt x="55555" y="0"/>
                      <a:pt x="44444" y="888"/>
                      <a:pt x="37777" y="1777"/>
                    </a:cubicBezTo>
                    <a:cubicBezTo>
                      <a:pt x="37777" y="1777"/>
                      <a:pt x="17777" y="5333"/>
                      <a:pt x="8888" y="10666"/>
                    </a:cubicBezTo>
                    <a:cubicBezTo>
                      <a:pt x="8888" y="10666"/>
                      <a:pt x="7777" y="11555"/>
                      <a:pt x="8888" y="13333"/>
                    </a:cubicBezTo>
                    <a:cubicBezTo>
                      <a:pt x="15555" y="27555"/>
                      <a:pt x="15555" y="27555"/>
                      <a:pt x="15555" y="27555"/>
                    </a:cubicBezTo>
                    <a:cubicBezTo>
                      <a:pt x="15555" y="29333"/>
                      <a:pt x="17777" y="28444"/>
                      <a:pt x="17777" y="28444"/>
                    </a:cubicBezTo>
                    <a:cubicBezTo>
                      <a:pt x="17777" y="28444"/>
                      <a:pt x="18888" y="28444"/>
                      <a:pt x="20000" y="28444"/>
                    </a:cubicBezTo>
                    <a:cubicBezTo>
                      <a:pt x="37777" y="20444"/>
                      <a:pt x="60000" y="20444"/>
                      <a:pt x="60000" y="20444"/>
                    </a:cubicBezTo>
                    <a:cubicBezTo>
                      <a:pt x="70000" y="20444"/>
                      <a:pt x="77777" y="22222"/>
                      <a:pt x="83333" y="25777"/>
                    </a:cubicBezTo>
                    <a:cubicBezTo>
                      <a:pt x="87777" y="28444"/>
                      <a:pt x="91111" y="32888"/>
                      <a:pt x="91111" y="42666"/>
                    </a:cubicBezTo>
                    <a:cubicBezTo>
                      <a:pt x="91111" y="46222"/>
                      <a:pt x="91111" y="46222"/>
                      <a:pt x="91111" y="46222"/>
                    </a:cubicBezTo>
                    <a:cubicBezTo>
                      <a:pt x="82222" y="45333"/>
                      <a:pt x="75555" y="44444"/>
                      <a:pt x="75555" y="44444"/>
                    </a:cubicBezTo>
                    <a:close/>
                    <a:moveTo>
                      <a:pt x="38888" y="96888"/>
                    </a:moveTo>
                    <a:cubicBezTo>
                      <a:pt x="34444" y="94222"/>
                      <a:pt x="34444" y="94222"/>
                      <a:pt x="33333" y="92444"/>
                    </a:cubicBezTo>
                    <a:cubicBezTo>
                      <a:pt x="31111" y="89777"/>
                      <a:pt x="30000" y="87111"/>
                      <a:pt x="30000" y="82666"/>
                    </a:cubicBezTo>
                    <a:cubicBezTo>
                      <a:pt x="30000" y="76444"/>
                      <a:pt x="33333" y="72000"/>
                      <a:pt x="38888" y="68444"/>
                    </a:cubicBezTo>
                    <a:cubicBezTo>
                      <a:pt x="38888" y="68444"/>
                      <a:pt x="46666" y="63111"/>
                      <a:pt x="65555" y="63111"/>
                    </a:cubicBezTo>
                    <a:cubicBezTo>
                      <a:pt x="78888" y="63111"/>
                      <a:pt x="91111" y="64888"/>
                      <a:pt x="91111" y="64888"/>
                    </a:cubicBezTo>
                    <a:cubicBezTo>
                      <a:pt x="91111" y="98666"/>
                      <a:pt x="91111" y="98666"/>
                      <a:pt x="91111" y="98666"/>
                    </a:cubicBezTo>
                    <a:cubicBezTo>
                      <a:pt x="91111" y="98666"/>
                      <a:pt x="91111" y="98666"/>
                      <a:pt x="91111" y="98666"/>
                    </a:cubicBezTo>
                    <a:cubicBezTo>
                      <a:pt x="91111" y="98666"/>
                      <a:pt x="78888" y="100444"/>
                      <a:pt x="65555" y="101333"/>
                    </a:cubicBezTo>
                    <a:cubicBezTo>
                      <a:pt x="46666" y="102222"/>
                      <a:pt x="38888" y="96888"/>
                      <a:pt x="38888" y="96888"/>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7" name="Shape 1527"/>
              <p:cNvSpPr/>
              <p:nvPr/>
            </p:nvSpPr>
            <p:spPr>
              <a:xfrm>
                <a:off x="2680066" y="602362"/>
                <a:ext cx="143552" cy="243413"/>
              </a:xfrm>
              <a:custGeom>
                <a:avLst/>
                <a:gdLst/>
                <a:ahLst/>
                <a:cxnLst/>
                <a:rect l="0" t="0" r="0" b="0"/>
                <a:pathLst>
                  <a:path w="120000" h="120000" extrusionOk="0">
                    <a:moveTo>
                      <a:pt x="118461" y="5454"/>
                    </a:moveTo>
                    <a:cubicBezTo>
                      <a:pt x="120000" y="3636"/>
                      <a:pt x="116923" y="3636"/>
                      <a:pt x="116923" y="2727"/>
                    </a:cubicBezTo>
                    <a:cubicBezTo>
                      <a:pt x="113846" y="2727"/>
                      <a:pt x="103076" y="909"/>
                      <a:pt x="95384" y="909"/>
                    </a:cubicBezTo>
                    <a:cubicBezTo>
                      <a:pt x="78461" y="0"/>
                      <a:pt x="69230" y="1818"/>
                      <a:pt x="61538" y="3636"/>
                    </a:cubicBezTo>
                    <a:cubicBezTo>
                      <a:pt x="53846" y="6363"/>
                      <a:pt x="44615" y="9090"/>
                      <a:pt x="40000" y="13636"/>
                    </a:cubicBezTo>
                    <a:cubicBezTo>
                      <a:pt x="40000" y="4545"/>
                      <a:pt x="40000" y="4545"/>
                      <a:pt x="40000" y="4545"/>
                    </a:cubicBezTo>
                    <a:cubicBezTo>
                      <a:pt x="40000" y="2727"/>
                      <a:pt x="38461" y="1818"/>
                      <a:pt x="36923" y="1818"/>
                    </a:cubicBezTo>
                    <a:cubicBezTo>
                      <a:pt x="3076" y="1818"/>
                      <a:pt x="3076" y="1818"/>
                      <a:pt x="3076" y="1818"/>
                    </a:cubicBezTo>
                    <a:cubicBezTo>
                      <a:pt x="1538" y="1818"/>
                      <a:pt x="0" y="2727"/>
                      <a:pt x="0" y="4545"/>
                    </a:cubicBezTo>
                    <a:cubicBezTo>
                      <a:pt x="0" y="117272"/>
                      <a:pt x="0" y="117272"/>
                      <a:pt x="0" y="117272"/>
                    </a:cubicBezTo>
                    <a:cubicBezTo>
                      <a:pt x="0" y="119090"/>
                      <a:pt x="1538" y="120000"/>
                      <a:pt x="3076" y="120000"/>
                    </a:cubicBezTo>
                    <a:cubicBezTo>
                      <a:pt x="36923" y="120000"/>
                      <a:pt x="36923" y="120000"/>
                      <a:pt x="36923" y="120000"/>
                    </a:cubicBezTo>
                    <a:cubicBezTo>
                      <a:pt x="40000" y="120000"/>
                      <a:pt x="41538" y="119090"/>
                      <a:pt x="41538" y="117272"/>
                    </a:cubicBezTo>
                    <a:cubicBezTo>
                      <a:pt x="41538" y="60909"/>
                      <a:pt x="41538" y="60909"/>
                      <a:pt x="41538" y="60909"/>
                    </a:cubicBezTo>
                    <a:cubicBezTo>
                      <a:pt x="41538" y="53636"/>
                      <a:pt x="43076" y="45454"/>
                      <a:pt x="46153" y="40909"/>
                    </a:cubicBezTo>
                    <a:cubicBezTo>
                      <a:pt x="49230" y="36363"/>
                      <a:pt x="52307" y="32727"/>
                      <a:pt x="56923" y="30000"/>
                    </a:cubicBezTo>
                    <a:cubicBezTo>
                      <a:pt x="61538" y="27272"/>
                      <a:pt x="67692" y="25454"/>
                      <a:pt x="72307" y="24545"/>
                    </a:cubicBezTo>
                    <a:cubicBezTo>
                      <a:pt x="78461" y="22727"/>
                      <a:pt x="86153" y="22727"/>
                      <a:pt x="90769" y="22727"/>
                    </a:cubicBezTo>
                    <a:cubicBezTo>
                      <a:pt x="96923" y="22727"/>
                      <a:pt x="104615" y="23636"/>
                      <a:pt x="104615" y="23636"/>
                    </a:cubicBezTo>
                    <a:cubicBezTo>
                      <a:pt x="106153" y="23636"/>
                      <a:pt x="107692" y="22727"/>
                      <a:pt x="109230" y="21818"/>
                    </a:cubicBezTo>
                    <a:cubicBezTo>
                      <a:pt x="110769" y="18181"/>
                      <a:pt x="116923" y="8181"/>
                      <a:pt x="118461" y="5454"/>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8" name="Shape 1528"/>
              <p:cNvSpPr/>
              <p:nvPr/>
            </p:nvSpPr>
            <p:spPr>
              <a:xfrm>
                <a:off x="2176075" y="502500"/>
                <a:ext cx="269938" cy="452500"/>
              </a:xfrm>
              <a:custGeom>
                <a:avLst/>
                <a:gdLst/>
                <a:ahLst/>
                <a:cxnLst/>
                <a:rect l="0" t="0" r="0" b="0"/>
                <a:pathLst>
                  <a:path w="120000" h="120000" extrusionOk="0">
                    <a:moveTo>
                      <a:pt x="118356" y="1469"/>
                    </a:moveTo>
                    <a:cubicBezTo>
                      <a:pt x="116712" y="979"/>
                      <a:pt x="114246" y="489"/>
                      <a:pt x="111780" y="489"/>
                    </a:cubicBezTo>
                    <a:cubicBezTo>
                      <a:pt x="109315" y="0"/>
                      <a:pt x="106027" y="0"/>
                      <a:pt x="102739" y="0"/>
                    </a:cubicBezTo>
                    <a:cubicBezTo>
                      <a:pt x="90410" y="0"/>
                      <a:pt x="80547" y="1959"/>
                      <a:pt x="73150" y="5877"/>
                    </a:cubicBezTo>
                    <a:cubicBezTo>
                      <a:pt x="66575" y="10285"/>
                      <a:pt x="61643" y="16653"/>
                      <a:pt x="59178" y="24489"/>
                    </a:cubicBezTo>
                    <a:cubicBezTo>
                      <a:pt x="58356" y="27428"/>
                      <a:pt x="58356" y="27428"/>
                      <a:pt x="58356" y="27428"/>
                    </a:cubicBezTo>
                    <a:cubicBezTo>
                      <a:pt x="43561" y="27428"/>
                      <a:pt x="43561" y="27428"/>
                      <a:pt x="43561" y="27428"/>
                    </a:cubicBezTo>
                    <a:cubicBezTo>
                      <a:pt x="43561" y="27428"/>
                      <a:pt x="41095" y="27428"/>
                      <a:pt x="41095" y="28408"/>
                    </a:cubicBezTo>
                    <a:cubicBezTo>
                      <a:pt x="38630" y="37224"/>
                      <a:pt x="38630" y="37224"/>
                      <a:pt x="38630" y="37224"/>
                    </a:cubicBezTo>
                    <a:cubicBezTo>
                      <a:pt x="37808" y="37714"/>
                      <a:pt x="38630" y="38204"/>
                      <a:pt x="40273" y="38204"/>
                    </a:cubicBezTo>
                    <a:cubicBezTo>
                      <a:pt x="55890" y="38204"/>
                      <a:pt x="55890" y="38204"/>
                      <a:pt x="55890" y="38204"/>
                    </a:cubicBezTo>
                    <a:cubicBezTo>
                      <a:pt x="40273" y="89632"/>
                      <a:pt x="40273" y="89632"/>
                      <a:pt x="40273" y="89632"/>
                    </a:cubicBezTo>
                    <a:cubicBezTo>
                      <a:pt x="39452" y="93551"/>
                      <a:pt x="37808" y="96979"/>
                      <a:pt x="36164" y="99428"/>
                    </a:cubicBezTo>
                    <a:cubicBezTo>
                      <a:pt x="34520" y="102367"/>
                      <a:pt x="32876" y="104326"/>
                      <a:pt x="31232" y="105306"/>
                    </a:cubicBezTo>
                    <a:cubicBezTo>
                      <a:pt x="29589" y="106775"/>
                      <a:pt x="27945" y="107755"/>
                      <a:pt x="25479" y="108244"/>
                    </a:cubicBezTo>
                    <a:cubicBezTo>
                      <a:pt x="23013" y="108734"/>
                      <a:pt x="19726" y="109224"/>
                      <a:pt x="17260" y="109224"/>
                    </a:cubicBezTo>
                    <a:cubicBezTo>
                      <a:pt x="15616" y="109224"/>
                      <a:pt x="13150" y="108734"/>
                      <a:pt x="11506" y="108734"/>
                    </a:cubicBezTo>
                    <a:cubicBezTo>
                      <a:pt x="9863" y="108734"/>
                      <a:pt x="9041" y="108244"/>
                      <a:pt x="8219" y="107755"/>
                    </a:cubicBezTo>
                    <a:cubicBezTo>
                      <a:pt x="8219" y="107755"/>
                      <a:pt x="5753" y="107755"/>
                      <a:pt x="5753" y="108734"/>
                    </a:cubicBezTo>
                    <a:cubicBezTo>
                      <a:pt x="4931" y="109714"/>
                      <a:pt x="821" y="116081"/>
                      <a:pt x="0" y="117061"/>
                    </a:cubicBezTo>
                    <a:cubicBezTo>
                      <a:pt x="0" y="117551"/>
                      <a:pt x="821" y="118530"/>
                      <a:pt x="1643" y="118530"/>
                    </a:cubicBezTo>
                    <a:cubicBezTo>
                      <a:pt x="3287" y="119020"/>
                      <a:pt x="4931" y="119510"/>
                      <a:pt x="7397" y="119510"/>
                    </a:cubicBezTo>
                    <a:cubicBezTo>
                      <a:pt x="11506" y="120000"/>
                      <a:pt x="14794" y="120000"/>
                      <a:pt x="18082" y="120000"/>
                    </a:cubicBezTo>
                    <a:cubicBezTo>
                      <a:pt x="23835" y="120000"/>
                      <a:pt x="29589" y="119510"/>
                      <a:pt x="34520" y="118530"/>
                    </a:cubicBezTo>
                    <a:cubicBezTo>
                      <a:pt x="39452" y="117551"/>
                      <a:pt x="43561" y="116081"/>
                      <a:pt x="46849" y="113632"/>
                    </a:cubicBezTo>
                    <a:cubicBezTo>
                      <a:pt x="50958" y="110693"/>
                      <a:pt x="53424" y="108244"/>
                      <a:pt x="55890" y="104326"/>
                    </a:cubicBezTo>
                    <a:cubicBezTo>
                      <a:pt x="58356" y="100408"/>
                      <a:pt x="60821" y="96000"/>
                      <a:pt x="62465" y="90612"/>
                    </a:cubicBezTo>
                    <a:cubicBezTo>
                      <a:pt x="77260" y="38204"/>
                      <a:pt x="77260" y="38204"/>
                      <a:pt x="77260" y="38204"/>
                    </a:cubicBezTo>
                    <a:cubicBezTo>
                      <a:pt x="100273" y="38204"/>
                      <a:pt x="100273" y="38204"/>
                      <a:pt x="100273" y="38204"/>
                    </a:cubicBezTo>
                    <a:cubicBezTo>
                      <a:pt x="100273" y="38204"/>
                      <a:pt x="101917" y="38693"/>
                      <a:pt x="102739" y="37224"/>
                    </a:cubicBezTo>
                    <a:cubicBezTo>
                      <a:pt x="105205" y="28897"/>
                      <a:pt x="105205" y="28897"/>
                      <a:pt x="105205" y="28897"/>
                    </a:cubicBezTo>
                    <a:cubicBezTo>
                      <a:pt x="105205" y="27918"/>
                      <a:pt x="104383" y="27428"/>
                      <a:pt x="102739" y="27428"/>
                    </a:cubicBezTo>
                    <a:cubicBezTo>
                      <a:pt x="80547" y="27428"/>
                      <a:pt x="80547" y="27428"/>
                      <a:pt x="80547" y="27428"/>
                    </a:cubicBezTo>
                    <a:cubicBezTo>
                      <a:pt x="81369" y="26938"/>
                      <a:pt x="82191" y="22530"/>
                      <a:pt x="84657" y="18122"/>
                    </a:cubicBezTo>
                    <a:cubicBezTo>
                      <a:pt x="85479" y="16163"/>
                      <a:pt x="87945" y="14693"/>
                      <a:pt x="89589" y="13714"/>
                    </a:cubicBezTo>
                    <a:cubicBezTo>
                      <a:pt x="91232" y="12734"/>
                      <a:pt x="92876" y="12244"/>
                      <a:pt x="95342" y="11755"/>
                    </a:cubicBezTo>
                    <a:cubicBezTo>
                      <a:pt x="96986" y="11265"/>
                      <a:pt x="99452" y="11265"/>
                      <a:pt x="102739" y="11265"/>
                    </a:cubicBezTo>
                    <a:cubicBezTo>
                      <a:pt x="104383" y="11265"/>
                      <a:pt x="106849" y="11265"/>
                      <a:pt x="107671" y="11265"/>
                    </a:cubicBezTo>
                    <a:cubicBezTo>
                      <a:pt x="110136" y="11755"/>
                      <a:pt x="110958" y="11755"/>
                      <a:pt x="111780" y="11755"/>
                    </a:cubicBezTo>
                    <a:cubicBezTo>
                      <a:pt x="113424" y="12244"/>
                      <a:pt x="114246" y="11755"/>
                      <a:pt x="114246" y="11265"/>
                    </a:cubicBezTo>
                    <a:cubicBezTo>
                      <a:pt x="119999" y="2938"/>
                      <a:pt x="119999" y="2938"/>
                      <a:pt x="119999" y="2938"/>
                    </a:cubicBezTo>
                    <a:cubicBezTo>
                      <a:pt x="119999" y="1959"/>
                      <a:pt x="119178" y="1469"/>
                      <a:pt x="118356" y="1469"/>
                    </a:cubicBez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529" name="Shape 1529"/>
              <p:cNvSpPr/>
              <p:nvPr/>
            </p:nvSpPr>
            <p:spPr>
              <a:xfrm>
                <a:off x="1704071" y="506402"/>
                <a:ext cx="49931" cy="339374"/>
              </a:xfrm>
              <a:custGeom>
                <a:avLst/>
                <a:gdLst/>
                <a:ahLst/>
                <a:cxnLst/>
                <a:rect l="0" t="0" r="0" b="0"/>
                <a:pathLst>
                  <a:path w="120000" h="120000" extrusionOk="0">
                    <a:moveTo>
                      <a:pt x="120000" y="118043"/>
                    </a:moveTo>
                    <a:cubicBezTo>
                      <a:pt x="120000" y="119347"/>
                      <a:pt x="115555" y="120000"/>
                      <a:pt x="111111" y="120000"/>
                    </a:cubicBezTo>
                    <a:cubicBezTo>
                      <a:pt x="13333" y="120000"/>
                      <a:pt x="13333" y="120000"/>
                      <a:pt x="13333" y="120000"/>
                    </a:cubicBezTo>
                    <a:cubicBezTo>
                      <a:pt x="4444" y="120000"/>
                      <a:pt x="0" y="119347"/>
                      <a:pt x="0" y="118043"/>
                    </a:cubicBezTo>
                    <a:cubicBezTo>
                      <a:pt x="0" y="1956"/>
                      <a:pt x="0" y="1956"/>
                      <a:pt x="0" y="1956"/>
                    </a:cubicBezTo>
                    <a:cubicBezTo>
                      <a:pt x="0" y="1304"/>
                      <a:pt x="4444" y="0"/>
                      <a:pt x="13333" y="0"/>
                    </a:cubicBezTo>
                    <a:cubicBezTo>
                      <a:pt x="111111" y="0"/>
                      <a:pt x="111111" y="0"/>
                      <a:pt x="111111" y="0"/>
                    </a:cubicBezTo>
                    <a:cubicBezTo>
                      <a:pt x="115555" y="0"/>
                      <a:pt x="120000" y="1304"/>
                      <a:pt x="120000" y="1956"/>
                    </a:cubicBezTo>
                    <a:lnTo>
                      <a:pt x="120000" y="118043"/>
                    </a:lnTo>
                    <a:close/>
                  </a:path>
                </a:pathLst>
              </a:custGeom>
              <a:solidFill>
                <a:srgbClr val="FFFFFF"/>
              </a:solidFill>
              <a:ln>
                <a:noFill/>
              </a:ln>
            </p:spPr>
            <p:txBody>
              <a:bodyPr lIns="68575" tIns="34275" rIns="68575" bIns="3427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grpSp>
        <p:nvGrpSpPr>
          <p:cNvPr id="1530" name="Shape 1530"/>
          <p:cNvGrpSpPr/>
          <p:nvPr/>
        </p:nvGrpSpPr>
        <p:grpSpPr>
          <a:xfrm>
            <a:off x="977900" y="1769377"/>
            <a:ext cx="7344517" cy="3792294"/>
            <a:chOff x="26769" y="74941"/>
            <a:chExt cx="19585380" cy="10112781"/>
          </a:xfrm>
        </p:grpSpPr>
        <p:sp>
          <p:nvSpPr>
            <p:cNvPr id="1531" name="Shape 1531"/>
            <p:cNvSpPr/>
            <p:nvPr/>
          </p:nvSpPr>
          <p:spPr>
            <a:xfrm>
              <a:off x="14521698" y="716479"/>
              <a:ext cx="5084495" cy="9081556"/>
            </a:xfrm>
            <a:custGeom>
              <a:avLst/>
              <a:gdLst/>
              <a:ahLst/>
              <a:cxnLst/>
              <a:rect l="0" t="0" r="0" b="0"/>
              <a:pathLst>
                <a:path w="120000" h="120000" extrusionOk="0">
                  <a:moveTo>
                    <a:pt x="119994" y="0"/>
                  </a:moveTo>
                  <a:cubicBezTo>
                    <a:pt x="117594" y="883"/>
                    <a:pt x="114972" y="1550"/>
                    <a:pt x="112211" y="1994"/>
                  </a:cubicBezTo>
                  <a:cubicBezTo>
                    <a:pt x="109594" y="2411"/>
                    <a:pt x="106888" y="2611"/>
                    <a:pt x="104194" y="2833"/>
                  </a:cubicBezTo>
                  <a:cubicBezTo>
                    <a:pt x="97805" y="3366"/>
                    <a:pt x="91444" y="4022"/>
                    <a:pt x="85005" y="4344"/>
                  </a:cubicBezTo>
                  <a:cubicBezTo>
                    <a:pt x="78611" y="4672"/>
                    <a:pt x="72177" y="4666"/>
                    <a:pt x="65761" y="4822"/>
                  </a:cubicBezTo>
                  <a:cubicBezTo>
                    <a:pt x="56900" y="5038"/>
                    <a:pt x="48072" y="5555"/>
                    <a:pt x="39211" y="5772"/>
                  </a:cubicBezTo>
                  <a:cubicBezTo>
                    <a:pt x="30355" y="5983"/>
                    <a:pt x="21488" y="5900"/>
                    <a:pt x="12633" y="5816"/>
                  </a:cubicBezTo>
                  <a:cubicBezTo>
                    <a:pt x="8422" y="5777"/>
                    <a:pt x="4211" y="5738"/>
                    <a:pt x="0" y="5705"/>
                  </a:cubicBezTo>
                  <a:lnTo>
                    <a:pt x="133" y="119855"/>
                  </a:lnTo>
                  <a:cubicBezTo>
                    <a:pt x="6472" y="119938"/>
                    <a:pt x="13044" y="120000"/>
                    <a:pt x="19866" y="120000"/>
                  </a:cubicBezTo>
                  <a:cubicBezTo>
                    <a:pt x="72161" y="120000"/>
                    <a:pt x="115055" y="117061"/>
                    <a:pt x="119722" y="113300"/>
                  </a:cubicBezTo>
                  <a:lnTo>
                    <a:pt x="120000" y="113294"/>
                  </a:lnTo>
                  <a:lnTo>
                    <a:pt x="119994" y="0"/>
                  </a:lnTo>
                  <a:close/>
                </a:path>
              </a:pathLst>
            </a:custGeom>
            <a:gradFill>
              <a:gsLst>
                <a:gs pos="0">
                  <a:srgbClr val="294978">
                    <a:alpha val="82745"/>
                  </a:srgbClr>
                </a:gs>
                <a:gs pos="23501">
                  <a:srgbClr val="216798">
                    <a:alpha val="88235"/>
                  </a:srgbClr>
                </a:gs>
                <a:gs pos="41753">
                  <a:srgbClr val="1A85B9">
                    <a:alpha val="88235"/>
                  </a:srgbClr>
                </a:gs>
                <a:gs pos="100000">
                  <a:srgbClr val="00A1E0">
                    <a:alpha val="75686"/>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532" name="Shape 1532"/>
            <p:cNvSpPr/>
            <p:nvPr/>
          </p:nvSpPr>
          <p:spPr>
            <a:xfrm>
              <a:off x="10442593" y="1142345"/>
              <a:ext cx="4091081" cy="8777544"/>
            </a:xfrm>
            <a:custGeom>
              <a:avLst/>
              <a:gdLst/>
              <a:ahLst/>
              <a:cxnLst/>
              <a:rect l="0" t="0" r="0" b="0"/>
              <a:pathLst>
                <a:path w="120000" h="120000" extrusionOk="0">
                  <a:moveTo>
                    <a:pt x="119744" y="0"/>
                  </a:moveTo>
                  <a:cubicBezTo>
                    <a:pt x="119088" y="44"/>
                    <a:pt x="118400" y="88"/>
                    <a:pt x="117694" y="144"/>
                  </a:cubicBezTo>
                  <a:cubicBezTo>
                    <a:pt x="115633" y="300"/>
                    <a:pt x="113455" y="522"/>
                    <a:pt x="111222" y="683"/>
                  </a:cubicBezTo>
                  <a:cubicBezTo>
                    <a:pt x="108816" y="855"/>
                    <a:pt x="106355" y="950"/>
                    <a:pt x="103900" y="1033"/>
                  </a:cubicBezTo>
                  <a:cubicBezTo>
                    <a:pt x="97361" y="1261"/>
                    <a:pt x="90788" y="1444"/>
                    <a:pt x="84183" y="1650"/>
                  </a:cubicBezTo>
                  <a:cubicBezTo>
                    <a:pt x="76161" y="1900"/>
                    <a:pt x="68077" y="2188"/>
                    <a:pt x="59994" y="2316"/>
                  </a:cubicBezTo>
                  <a:cubicBezTo>
                    <a:pt x="50361" y="2472"/>
                    <a:pt x="40727" y="2411"/>
                    <a:pt x="31094" y="2333"/>
                  </a:cubicBezTo>
                  <a:cubicBezTo>
                    <a:pt x="20900" y="2244"/>
                    <a:pt x="10716" y="2127"/>
                    <a:pt x="538" y="1988"/>
                  </a:cubicBezTo>
                  <a:lnTo>
                    <a:pt x="0" y="119638"/>
                  </a:lnTo>
                  <a:cubicBezTo>
                    <a:pt x="116" y="119627"/>
                    <a:pt x="255" y="119616"/>
                    <a:pt x="394" y="119605"/>
                  </a:cubicBezTo>
                  <a:cubicBezTo>
                    <a:pt x="533" y="119594"/>
                    <a:pt x="672" y="119577"/>
                    <a:pt x="783" y="119566"/>
                  </a:cubicBezTo>
                  <a:cubicBezTo>
                    <a:pt x="12716" y="119833"/>
                    <a:pt x="26311" y="120000"/>
                    <a:pt x="40505" y="120000"/>
                  </a:cubicBezTo>
                  <a:cubicBezTo>
                    <a:pt x="74494" y="120000"/>
                    <a:pt x="104255" y="119083"/>
                    <a:pt x="119811" y="117738"/>
                  </a:cubicBezTo>
                  <a:cubicBezTo>
                    <a:pt x="119816" y="117738"/>
                    <a:pt x="119822" y="117738"/>
                    <a:pt x="119827" y="117738"/>
                  </a:cubicBezTo>
                  <a:cubicBezTo>
                    <a:pt x="119833" y="117738"/>
                    <a:pt x="119838" y="117738"/>
                    <a:pt x="119844" y="117738"/>
                  </a:cubicBezTo>
                  <a:lnTo>
                    <a:pt x="119822" y="28811"/>
                  </a:lnTo>
                  <a:lnTo>
                    <a:pt x="120000" y="28811"/>
                  </a:lnTo>
                  <a:lnTo>
                    <a:pt x="119744" y="0"/>
                  </a:lnTo>
                  <a:close/>
                </a:path>
              </a:pathLst>
            </a:custGeom>
            <a:gradFill>
              <a:gsLst>
                <a:gs pos="0">
                  <a:srgbClr val="294978">
                    <a:alpha val="88235"/>
                  </a:srgbClr>
                </a:gs>
                <a:gs pos="34455">
                  <a:srgbClr val="216798">
                    <a:alpha val="88235"/>
                  </a:srgbClr>
                </a:gs>
                <a:gs pos="61215">
                  <a:srgbClr val="1A85B9">
                    <a:alpha val="88235"/>
                  </a:srgbClr>
                </a:gs>
                <a:gs pos="100000">
                  <a:srgbClr val="345E95">
                    <a:alpha val="88235"/>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533" name="Shape 1533"/>
            <p:cNvSpPr/>
            <p:nvPr/>
          </p:nvSpPr>
          <p:spPr>
            <a:xfrm>
              <a:off x="26769" y="899032"/>
              <a:ext cx="3912575" cy="9025078"/>
            </a:xfrm>
            <a:custGeom>
              <a:avLst/>
              <a:gdLst/>
              <a:ahLst/>
              <a:cxnLst/>
              <a:rect l="0" t="0" r="0" b="0"/>
              <a:pathLst>
                <a:path w="120000" h="120000" extrusionOk="0">
                  <a:moveTo>
                    <a:pt x="222" y="0"/>
                  </a:moveTo>
                  <a:lnTo>
                    <a:pt x="333" y="18672"/>
                  </a:lnTo>
                  <a:lnTo>
                    <a:pt x="0" y="114720"/>
                  </a:lnTo>
                  <a:cubicBezTo>
                    <a:pt x="1938" y="115498"/>
                    <a:pt x="6161" y="115998"/>
                    <a:pt x="9422" y="116432"/>
                  </a:cubicBezTo>
                  <a:cubicBezTo>
                    <a:pt x="13738" y="117010"/>
                    <a:pt x="18200" y="117332"/>
                    <a:pt x="22661" y="117627"/>
                  </a:cubicBezTo>
                  <a:cubicBezTo>
                    <a:pt x="44111" y="119033"/>
                    <a:pt x="65761" y="119727"/>
                    <a:pt x="87444" y="119933"/>
                  </a:cubicBezTo>
                  <a:cubicBezTo>
                    <a:pt x="98294" y="120038"/>
                    <a:pt x="109150" y="120016"/>
                    <a:pt x="120000" y="119877"/>
                  </a:cubicBezTo>
                  <a:lnTo>
                    <a:pt x="119950" y="5157"/>
                  </a:lnTo>
                  <a:cubicBezTo>
                    <a:pt x="109844" y="4979"/>
                    <a:pt x="99733" y="4879"/>
                    <a:pt x="89622" y="4851"/>
                  </a:cubicBezTo>
                  <a:cubicBezTo>
                    <a:pt x="79966" y="4823"/>
                    <a:pt x="70305" y="4862"/>
                    <a:pt x="60661" y="4740"/>
                  </a:cubicBezTo>
                  <a:cubicBezTo>
                    <a:pt x="52522" y="4629"/>
                    <a:pt x="44361" y="4401"/>
                    <a:pt x="36327" y="3901"/>
                  </a:cubicBezTo>
                  <a:cubicBezTo>
                    <a:pt x="33066" y="3701"/>
                    <a:pt x="29800" y="3451"/>
                    <a:pt x="26516" y="3356"/>
                  </a:cubicBezTo>
                  <a:cubicBezTo>
                    <a:pt x="23305" y="3267"/>
                    <a:pt x="20072" y="3323"/>
                    <a:pt x="16944" y="2962"/>
                  </a:cubicBezTo>
                  <a:cubicBezTo>
                    <a:pt x="14105" y="2628"/>
                    <a:pt x="11466" y="1956"/>
                    <a:pt x="8516" y="1883"/>
                  </a:cubicBezTo>
                  <a:cubicBezTo>
                    <a:pt x="7077" y="1850"/>
                    <a:pt x="5544" y="1950"/>
                    <a:pt x="4333" y="1600"/>
                  </a:cubicBezTo>
                  <a:cubicBezTo>
                    <a:pt x="3611" y="1394"/>
                    <a:pt x="3150" y="1055"/>
                    <a:pt x="2427" y="850"/>
                  </a:cubicBezTo>
                  <a:cubicBezTo>
                    <a:pt x="2177" y="778"/>
                    <a:pt x="1894" y="722"/>
                    <a:pt x="1650" y="650"/>
                  </a:cubicBezTo>
                  <a:cubicBezTo>
                    <a:pt x="1405" y="577"/>
                    <a:pt x="1194" y="483"/>
                    <a:pt x="994" y="389"/>
                  </a:cubicBezTo>
                  <a:cubicBezTo>
                    <a:pt x="722" y="266"/>
                    <a:pt x="466" y="133"/>
                    <a:pt x="222" y="0"/>
                  </a:cubicBezTo>
                  <a:close/>
                </a:path>
              </a:pathLst>
            </a:custGeom>
            <a:gradFill>
              <a:gsLst>
                <a:gs pos="0">
                  <a:srgbClr val="00BBFF">
                    <a:alpha val="84313"/>
                  </a:srgbClr>
                </a:gs>
                <a:gs pos="2143">
                  <a:srgbClr val="00BBFF">
                    <a:alpha val="84313"/>
                  </a:srgbClr>
                </a:gs>
                <a:gs pos="61836">
                  <a:srgbClr val="1482BB">
                    <a:alpha val="84313"/>
                  </a:srgbClr>
                </a:gs>
                <a:gs pos="100000">
                  <a:srgbClr val="294978">
                    <a:alpha val="84313"/>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534" name="Shape 1534"/>
            <p:cNvSpPr/>
            <p:nvPr/>
          </p:nvSpPr>
          <p:spPr>
            <a:xfrm>
              <a:off x="3929423" y="1243290"/>
              <a:ext cx="6545074" cy="8944433"/>
            </a:xfrm>
            <a:custGeom>
              <a:avLst/>
              <a:gdLst/>
              <a:ahLst/>
              <a:cxnLst/>
              <a:rect l="0" t="0" r="0" b="0"/>
              <a:pathLst>
                <a:path w="120000" h="120000" extrusionOk="0">
                  <a:moveTo>
                    <a:pt x="0" y="0"/>
                  </a:moveTo>
                  <a:lnTo>
                    <a:pt x="238" y="116300"/>
                  </a:lnTo>
                  <a:cubicBezTo>
                    <a:pt x="9738" y="118466"/>
                    <a:pt x="33022" y="120000"/>
                    <a:pt x="60438" y="120000"/>
                  </a:cubicBezTo>
                  <a:cubicBezTo>
                    <a:pt x="87038" y="120000"/>
                    <a:pt x="109966" y="118561"/>
                    <a:pt x="119838" y="116483"/>
                  </a:cubicBezTo>
                  <a:lnTo>
                    <a:pt x="119827" y="116172"/>
                  </a:lnTo>
                  <a:lnTo>
                    <a:pt x="120000" y="116172"/>
                  </a:lnTo>
                  <a:lnTo>
                    <a:pt x="119894" y="738"/>
                  </a:lnTo>
                  <a:cubicBezTo>
                    <a:pt x="116138" y="1372"/>
                    <a:pt x="112344" y="1877"/>
                    <a:pt x="108527" y="2250"/>
                  </a:cubicBezTo>
                  <a:cubicBezTo>
                    <a:pt x="100094" y="3077"/>
                    <a:pt x="91577" y="3261"/>
                    <a:pt x="83066" y="3461"/>
                  </a:cubicBezTo>
                  <a:cubicBezTo>
                    <a:pt x="75027" y="3650"/>
                    <a:pt x="66955" y="3844"/>
                    <a:pt x="58888" y="3827"/>
                  </a:cubicBezTo>
                  <a:cubicBezTo>
                    <a:pt x="49294" y="3800"/>
                    <a:pt x="39711" y="3466"/>
                    <a:pt x="30127" y="3111"/>
                  </a:cubicBezTo>
                  <a:cubicBezTo>
                    <a:pt x="25077" y="2922"/>
                    <a:pt x="20027" y="2722"/>
                    <a:pt x="15011" y="2255"/>
                  </a:cubicBezTo>
                  <a:cubicBezTo>
                    <a:pt x="9938" y="1777"/>
                    <a:pt x="4922" y="1027"/>
                    <a:pt x="0" y="0"/>
                  </a:cubicBezTo>
                  <a:close/>
                </a:path>
              </a:pathLst>
            </a:custGeom>
            <a:gradFill>
              <a:gsLst>
                <a:gs pos="0">
                  <a:srgbClr val="294978">
                    <a:alpha val="88235"/>
                  </a:srgbClr>
                </a:gs>
                <a:gs pos="23501">
                  <a:srgbClr val="216798">
                    <a:alpha val="88235"/>
                  </a:srgbClr>
                </a:gs>
                <a:gs pos="41753">
                  <a:srgbClr val="1A85B9">
                    <a:alpha val="88235"/>
                  </a:srgbClr>
                </a:gs>
                <a:gs pos="100000">
                  <a:srgbClr val="294978">
                    <a:alpha val="88235"/>
                  </a:srgbClr>
                </a:gs>
              </a:gsLst>
              <a:lin ang="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1535" name="Shape 1535"/>
            <p:cNvSpPr/>
            <p:nvPr/>
          </p:nvSpPr>
          <p:spPr>
            <a:xfrm>
              <a:off x="79172" y="85708"/>
              <a:ext cx="19493844" cy="1447528"/>
            </a:xfrm>
            <a:custGeom>
              <a:avLst/>
              <a:gdLst/>
              <a:ahLst/>
              <a:cxnLst/>
              <a:rect l="0" t="0" r="0" b="0"/>
              <a:pathLst>
                <a:path w="120000" h="120000" extrusionOk="0">
                  <a:moveTo>
                    <a:pt x="49933" y="13105"/>
                  </a:moveTo>
                  <a:cubicBezTo>
                    <a:pt x="53800" y="7361"/>
                    <a:pt x="59183" y="3827"/>
                    <a:pt x="65161" y="3827"/>
                  </a:cubicBezTo>
                  <a:cubicBezTo>
                    <a:pt x="73055" y="3827"/>
                    <a:pt x="79977" y="10161"/>
                    <a:pt x="83661" y="19433"/>
                  </a:cubicBezTo>
                  <a:cubicBezTo>
                    <a:pt x="86866" y="17372"/>
                    <a:pt x="90394" y="16344"/>
                    <a:pt x="94138" y="16344"/>
                  </a:cubicBezTo>
                  <a:cubicBezTo>
                    <a:pt x="108422" y="16344"/>
                    <a:pt x="120000" y="32983"/>
                    <a:pt x="120000" y="53594"/>
                  </a:cubicBezTo>
                  <a:cubicBezTo>
                    <a:pt x="120000" y="74211"/>
                    <a:pt x="108422" y="90844"/>
                    <a:pt x="94138" y="90844"/>
                  </a:cubicBezTo>
                  <a:cubicBezTo>
                    <a:pt x="92377" y="90844"/>
                    <a:pt x="90677" y="90550"/>
                    <a:pt x="89038" y="90111"/>
                  </a:cubicBezTo>
                  <a:cubicBezTo>
                    <a:pt x="85800" y="98355"/>
                    <a:pt x="79600" y="103950"/>
                    <a:pt x="72522" y="103950"/>
                  </a:cubicBezTo>
                  <a:cubicBezTo>
                    <a:pt x="69566" y="103950"/>
                    <a:pt x="66733" y="102922"/>
                    <a:pt x="64250" y="101300"/>
                  </a:cubicBezTo>
                  <a:cubicBezTo>
                    <a:pt x="60977" y="112344"/>
                    <a:pt x="53300" y="120000"/>
                    <a:pt x="44394" y="120000"/>
                  </a:cubicBezTo>
                  <a:cubicBezTo>
                    <a:pt x="35083" y="120000"/>
                    <a:pt x="27183" y="111605"/>
                    <a:pt x="24133" y="99827"/>
                  </a:cubicBezTo>
                  <a:cubicBezTo>
                    <a:pt x="22811" y="100272"/>
                    <a:pt x="21427" y="100416"/>
                    <a:pt x="20011" y="100416"/>
                  </a:cubicBezTo>
                  <a:cubicBezTo>
                    <a:pt x="8966" y="100416"/>
                    <a:pt x="0" y="87461"/>
                    <a:pt x="0" y="71555"/>
                  </a:cubicBezTo>
                  <a:cubicBezTo>
                    <a:pt x="0" y="60811"/>
                    <a:pt x="4027" y="51533"/>
                    <a:pt x="10005" y="46527"/>
                  </a:cubicBezTo>
                  <a:cubicBezTo>
                    <a:pt x="8777" y="42405"/>
                    <a:pt x="8083" y="37988"/>
                    <a:pt x="8083" y="33277"/>
                  </a:cubicBezTo>
                  <a:cubicBezTo>
                    <a:pt x="8083" y="14872"/>
                    <a:pt x="18533" y="0"/>
                    <a:pt x="31400" y="0"/>
                  </a:cubicBezTo>
                  <a:cubicBezTo>
                    <a:pt x="38950" y="0"/>
                    <a:pt x="45683" y="5155"/>
                    <a:pt x="49933" y="13105"/>
                  </a:cubicBezTo>
                  <a:close/>
                </a:path>
              </a:pathLst>
            </a:custGeom>
            <a:gradFill>
              <a:gsLst>
                <a:gs pos="0">
                  <a:srgbClr val="00A1E0">
                    <a:alpha val="11764"/>
                  </a:srgbClr>
                </a:gs>
                <a:gs pos="40000">
                  <a:srgbClr val="00A1E0">
                    <a:alpha val="74901"/>
                  </a:srgbClr>
                </a:gs>
                <a:gs pos="100000">
                  <a:srgbClr val="0078A8"/>
                </a:gs>
              </a:gsLst>
              <a:lin ang="5400000"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400" b="0" i="0" u="none" strike="noStrike" cap="none">
                <a:solidFill>
                  <a:srgbClr val="262626"/>
                </a:solidFill>
                <a:latin typeface="Arial"/>
                <a:ea typeface="Arial"/>
                <a:cs typeface="Arial"/>
                <a:sym typeface="Arial"/>
              </a:endParaRPr>
            </a:p>
          </p:txBody>
        </p:sp>
        <p:sp>
          <p:nvSpPr>
            <p:cNvPr id="1536" name="Shape 1536"/>
            <p:cNvSpPr/>
            <p:nvPr/>
          </p:nvSpPr>
          <p:spPr>
            <a:xfrm>
              <a:off x="26769" y="74941"/>
              <a:ext cx="19585380" cy="1456404"/>
            </a:xfrm>
            <a:custGeom>
              <a:avLst/>
              <a:gdLst/>
              <a:ahLst/>
              <a:cxnLst/>
              <a:rect l="0" t="0" r="0" b="0"/>
              <a:pathLst>
                <a:path w="120000" h="120000" extrusionOk="0">
                  <a:moveTo>
                    <a:pt x="31383" y="1733"/>
                  </a:moveTo>
                  <a:cubicBezTo>
                    <a:pt x="38666" y="1733"/>
                    <a:pt x="45372" y="6361"/>
                    <a:pt x="49794" y="14600"/>
                  </a:cubicBezTo>
                  <a:cubicBezTo>
                    <a:pt x="49922" y="14888"/>
                    <a:pt x="49922" y="14888"/>
                    <a:pt x="49922" y="14888"/>
                  </a:cubicBezTo>
                  <a:cubicBezTo>
                    <a:pt x="50050" y="14744"/>
                    <a:pt x="50050" y="14744"/>
                    <a:pt x="50050" y="14744"/>
                  </a:cubicBezTo>
                  <a:cubicBezTo>
                    <a:pt x="54055" y="8672"/>
                    <a:pt x="59427" y="5494"/>
                    <a:pt x="65150" y="5494"/>
                  </a:cubicBezTo>
                  <a:cubicBezTo>
                    <a:pt x="72688" y="5494"/>
                    <a:pt x="79711" y="11422"/>
                    <a:pt x="83466" y="20961"/>
                  </a:cubicBezTo>
                  <a:cubicBezTo>
                    <a:pt x="83594" y="21255"/>
                    <a:pt x="83594" y="21255"/>
                    <a:pt x="83594" y="21255"/>
                  </a:cubicBezTo>
                  <a:cubicBezTo>
                    <a:pt x="83722" y="21111"/>
                    <a:pt x="83722" y="21111"/>
                    <a:pt x="83722" y="21111"/>
                  </a:cubicBezTo>
                  <a:cubicBezTo>
                    <a:pt x="86994" y="19083"/>
                    <a:pt x="90494" y="17927"/>
                    <a:pt x="94116" y="17927"/>
                  </a:cubicBezTo>
                  <a:cubicBezTo>
                    <a:pt x="100983" y="17927"/>
                    <a:pt x="107438" y="21833"/>
                    <a:pt x="112305" y="28772"/>
                  </a:cubicBezTo>
                  <a:cubicBezTo>
                    <a:pt x="116950" y="35566"/>
                    <a:pt x="119616" y="44527"/>
                    <a:pt x="119616" y="53494"/>
                  </a:cubicBezTo>
                  <a:cubicBezTo>
                    <a:pt x="119616" y="62600"/>
                    <a:pt x="116950" y="71566"/>
                    <a:pt x="112305" y="78216"/>
                  </a:cubicBezTo>
                  <a:cubicBezTo>
                    <a:pt x="107438" y="85300"/>
                    <a:pt x="100983" y="89205"/>
                    <a:pt x="94116" y="89205"/>
                  </a:cubicBezTo>
                  <a:cubicBezTo>
                    <a:pt x="92433" y="89205"/>
                    <a:pt x="90716" y="88916"/>
                    <a:pt x="89061" y="88338"/>
                  </a:cubicBezTo>
                  <a:cubicBezTo>
                    <a:pt x="88933" y="88338"/>
                    <a:pt x="88933" y="88338"/>
                    <a:pt x="88933" y="88338"/>
                  </a:cubicBezTo>
                  <a:cubicBezTo>
                    <a:pt x="88838" y="88627"/>
                    <a:pt x="88838" y="88627"/>
                    <a:pt x="88838" y="88627"/>
                  </a:cubicBezTo>
                  <a:cubicBezTo>
                    <a:pt x="85533" y="97011"/>
                    <a:pt x="79300" y="102216"/>
                    <a:pt x="72527" y="102216"/>
                  </a:cubicBezTo>
                  <a:cubicBezTo>
                    <a:pt x="69633" y="102216"/>
                    <a:pt x="66866" y="101350"/>
                    <a:pt x="64294" y="99616"/>
                  </a:cubicBezTo>
                  <a:cubicBezTo>
                    <a:pt x="64133" y="99472"/>
                    <a:pt x="64133" y="99472"/>
                    <a:pt x="64133" y="99472"/>
                  </a:cubicBezTo>
                  <a:cubicBezTo>
                    <a:pt x="64005" y="99905"/>
                    <a:pt x="64005" y="99905"/>
                    <a:pt x="64005" y="99905"/>
                  </a:cubicBezTo>
                  <a:cubicBezTo>
                    <a:pt x="62416" y="105255"/>
                    <a:pt x="59777" y="109877"/>
                    <a:pt x="56344" y="113061"/>
                  </a:cubicBezTo>
                  <a:cubicBezTo>
                    <a:pt x="52816" y="116527"/>
                    <a:pt x="48677" y="118266"/>
                    <a:pt x="44388" y="118266"/>
                  </a:cubicBezTo>
                  <a:cubicBezTo>
                    <a:pt x="35455" y="118266"/>
                    <a:pt x="27438" y="110455"/>
                    <a:pt x="24388" y="98600"/>
                  </a:cubicBezTo>
                  <a:cubicBezTo>
                    <a:pt x="24261" y="98166"/>
                    <a:pt x="24261" y="98166"/>
                    <a:pt x="24261" y="98166"/>
                  </a:cubicBezTo>
                  <a:cubicBezTo>
                    <a:pt x="24100" y="98166"/>
                    <a:pt x="24100" y="98166"/>
                    <a:pt x="24100" y="98166"/>
                  </a:cubicBezTo>
                  <a:cubicBezTo>
                    <a:pt x="22766" y="98600"/>
                    <a:pt x="21400" y="98744"/>
                    <a:pt x="20000" y="98744"/>
                  </a:cubicBezTo>
                  <a:cubicBezTo>
                    <a:pt x="14688" y="98744"/>
                    <a:pt x="9700" y="95711"/>
                    <a:pt x="5977" y="90361"/>
                  </a:cubicBezTo>
                  <a:cubicBezTo>
                    <a:pt x="2416" y="85155"/>
                    <a:pt x="383" y="78361"/>
                    <a:pt x="383" y="71566"/>
                  </a:cubicBezTo>
                  <a:cubicBezTo>
                    <a:pt x="383" y="62311"/>
                    <a:pt x="4166" y="53061"/>
                    <a:pt x="10077" y="48144"/>
                  </a:cubicBezTo>
                  <a:cubicBezTo>
                    <a:pt x="10938" y="47422"/>
                    <a:pt x="10938" y="47422"/>
                    <a:pt x="10938" y="47422"/>
                  </a:cubicBezTo>
                  <a:cubicBezTo>
                    <a:pt x="10238" y="45111"/>
                    <a:pt x="10238" y="45111"/>
                    <a:pt x="10238" y="45111"/>
                  </a:cubicBezTo>
                  <a:cubicBezTo>
                    <a:pt x="9061" y="41205"/>
                    <a:pt x="8455" y="37300"/>
                    <a:pt x="8455" y="33255"/>
                  </a:cubicBezTo>
                  <a:cubicBezTo>
                    <a:pt x="8455" y="25300"/>
                    <a:pt x="10844" y="17350"/>
                    <a:pt x="15038" y="11422"/>
                  </a:cubicBezTo>
                  <a:cubicBezTo>
                    <a:pt x="19394" y="5061"/>
                    <a:pt x="25216" y="1733"/>
                    <a:pt x="31383" y="1733"/>
                  </a:cubicBezTo>
                  <a:moveTo>
                    <a:pt x="31383" y="0"/>
                  </a:moveTo>
                  <a:cubicBezTo>
                    <a:pt x="18505" y="0"/>
                    <a:pt x="8077" y="14888"/>
                    <a:pt x="8077" y="33255"/>
                  </a:cubicBezTo>
                  <a:cubicBezTo>
                    <a:pt x="8077" y="37877"/>
                    <a:pt x="8777" y="42361"/>
                    <a:pt x="9983" y="46411"/>
                  </a:cubicBezTo>
                  <a:cubicBezTo>
                    <a:pt x="4005" y="51472"/>
                    <a:pt x="0" y="60866"/>
                    <a:pt x="0" y="71566"/>
                  </a:cubicBezTo>
                  <a:cubicBezTo>
                    <a:pt x="0" y="87472"/>
                    <a:pt x="8966" y="100483"/>
                    <a:pt x="20000" y="100483"/>
                  </a:cubicBezTo>
                  <a:cubicBezTo>
                    <a:pt x="21433" y="100483"/>
                    <a:pt x="22800" y="100338"/>
                    <a:pt x="24133" y="99905"/>
                  </a:cubicBezTo>
                  <a:cubicBezTo>
                    <a:pt x="27183" y="111616"/>
                    <a:pt x="35105" y="120000"/>
                    <a:pt x="44388" y="120000"/>
                  </a:cubicBezTo>
                  <a:cubicBezTo>
                    <a:pt x="53288" y="120000"/>
                    <a:pt x="60955" y="112338"/>
                    <a:pt x="64227" y="101205"/>
                  </a:cubicBezTo>
                  <a:cubicBezTo>
                    <a:pt x="66738" y="103083"/>
                    <a:pt x="69538" y="103950"/>
                    <a:pt x="72527" y="103950"/>
                  </a:cubicBezTo>
                  <a:cubicBezTo>
                    <a:pt x="79616" y="103950"/>
                    <a:pt x="85788" y="98455"/>
                    <a:pt x="89027" y="90072"/>
                  </a:cubicBezTo>
                  <a:cubicBezTo>
                    <a:pt x="90683" y="90650"/>
                    <a:pt x="92366" y="90938"/>
                    <a:pt x="94116" y="90938"/>
                  </a:cubicBezTo>
                  <a:cubicBezTo>
                    <a:pt x="108394" y="90938"/>
                    <a:pt x="120000" y="74166"/>
                    <a:pt x="120000" y="53494"/>
                  </a:cubicBezTo>
                  <a:cubicBezTo>
                    <a:pt x="120000" y="32961"/>
                    <a:pt x="108394" y="16194"/>
                    <a:pt x="94116" y="16194"/>
                  </a:cubicBezTo>
                  <a:cubicBezTo>
                    <a:pt x="90400" y="16194"/>
                    <a:pt x="86866" y="17350"/>
                    <a:pt x="83655" y="19372"/>
                  </a:cubicBezTo>
                  <a:cubicBezTo>
                    <a:pt x="79966" y="9977"/>
                    <a:pt x="73066" y="3761"/>
                    <a:pt x="65150" y="3761"/>
                  </a:cubicBezTo>
                  <a:cubicBezTo>
                    <a:pt x="59172" y="3761"/>
                    <a:pt x="53800" y="7227"/>
                    <a:pt x="49922" y="13011"/>
                  </a:cubicBezTo>
                  <a:cubicBezTo>
                    <a:pt x="45661" y="5061"/>
                    <a:pt x="38950" y="0"/>
                    <a:pt x="31383" y="0"/>
                  </a:cubicBezTo>
                  <a:close/>
                </a:path>
              </a:pathLst>
            </a:custGeom>
            <a:gradFill>
              <a:gsLst>
                <a:gs pos="0">
                  <a:srgbClr val="0D87F8">
                    <a:alpha val="5882"/>
                  </a:srgbClr>
                </a:gs>
                <a:gs pos="20194">
                  <a:srgbClr val="4BB3ED">
                    <a:alpha val="52941"/>
                  </a:srgbClr>
                </a:gs>
                <a:gs pos="100000">
                  <a:srgbClr val="89DFE2"/>
                </a:gs>
              </a:gsLst>
              <a:lin ang="5400000" scaled="0"/>
            </a:gradFill>
            <a:ln>
              <a:noFill/>
            </a:ln>
          </p:spPr>
          <p:txBody>
            <a:bodyPr lIns="34275" tIns="34275" rIns="34275" bIns="34275" anchor="t" anchorCtr="0">
              <a:noAutofit/>
            </a:bodyPr>
            <a:lstStyle/>
            <a:p>
              <a:pPr marL="0" marR="0" lvl="0" indent="0" algn="l" rtl="0">
                <a:lnSpc>
                  <a:spcPct val="100000"/>
                </a:lnSpc>
                <a:spcBef>
                  <a:spcPts val="0"/>
                </a:spcBef>
                <a:spcAft>
                  <a:spcPts val="0"/>
                </a:spcAft>
                <a:buClr>
                  <a:srgbClr val="000000"/>
                </a:buClr>
                <a:buFont typeface="Calibri"/>
                <a:buNone/>
              </a:pPr>
              <a:endParaRPr sz="1400" b="0" i="0" u="none" strike="noStrike" cap="none">
                <a:solidFill>
                  <a:srgbClr val="000000"/>
                </a:solidFill>
                <a:latin typeface="Arial"/>
                <a:ea typeface="Arial"/>
                <a:cs typeface="Arial"/>
                <a:sym typeface="Arial"/>
              </a:endParaRPr>
            </a:p>
          </p:txBody>
        </p:sp>
      </p:grpSp>
      <p:sp>
        <p:nvSpPr>
          <p:cNvPr id="1537" name="Shape 1537"/>
          <p:cNvSpPr txBox="1"/>
          <p:nvPr/>
        </p:nvSpPr>
        <p:spPr>
          <a:xfrm rot="-5400000">
            <a:off x="-725437" y="3323982"/>
            <a:ext cx="2330822" cy="1085195"/>
          </a:xfrm>
          <a:prstGeom prst="rect">
            <a:avLst/>
          </a:prstGeom>
          <a:noFill/>
          <a:ln>
            <a:noFill/>
          </a:ln>
        </p:spPr>
        <p:txBody>
          <a:bodyPr lIns="33925" tIns="16925" rIns="33925" bIns="16925"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 sz="6600" b="0" i="0" u="none" strike="noStrike" cap="none">
                <a:solidFill>
                  <a:srgbClr val="FFFFFF"/>
                </a:solidFill>
                <a:latin typeface="Arial"/>
                <a:ea typeface="Arial"/>
                <a:cs typeface="Arial"/>
                <a:sym typeface="Arial"/>
              </a:rPr>
              <a:t>PaaS</a:t>
            </a:r>
          </a:p>
        </p:txBody>
      </p:sp>
      <p:grpSp>
        <p:nvGrpSpPr>
          <p:cNvPr id="1538" name="Shape 1538"/>
          <p:cNvGrpSpPr/>
          <p:nvPr/>
        </p:nvGrpSpPr>
        <p:grpSpPr>
          <a:xfrm>
            <a:off x="895735" y="2446255"/>
            <a:ext cx="7558836" cy="2758144"/>
            <a:chOff x="1942708" y="6523216"/>
            <a:chExt cx="20159523" cy="7355051"/>
          </a:xfrm>
        </p:grpSpPr>
        <p:sp>
          <p:nvSpPr>
            <p:cNvPr id="1539" name="Shape 1539"/>
            <p:cNvSpPr/>
            <p:nvPr/>
          </p:nvSpPr>
          <p:spPr>
            <a:xfrm>
              <a:off x="1942708" y="12550207"/>
              <a:ext cx="19562969" cy="738276"/>
            </a:xfrm>
            <a:prstGeom prst="rect">
              <a:avLst/>
            </a:prstGeom>
            <a:noFill/>
            <a:ln>
              <a:noFill/>
            </a:ln>
            <a:effectLst>
              <a:outerShdw blurRad="190500" rotWithShape="0">
                <a:srgbClr val="000000">
                  <a:alpha val="19607"/>
                </a:srgbClr>
              </a:outerShdw>
            </a:effectLst>
          </p:spPr>
          <p:txBody>
            <a:bodyPr lIns="19025" tIns="19025" rIns="19025" bIns="19025"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100" b="1" i="0" u="none" strike="noStrike" cap="none">
                  <a:solidFill>
                    <a:srgbClr val="FFFFFF"/>
                  </a:solidFill>
                  <a:latin typeface="Arial"/>
                  <a:ea typeface="Arial"/>
                  <a:cs typeface="Arial"/>
                  <a:sym typeface="Arial"/>
                </a:rPr>
                <a:t>Trusted Multitenant Cloud</a:t>
              </a:r>
            </a:p>
          </p:txBody>
        </p:sp>
        <p:grpSp>
          <p:nvGrpSpPr>
            <p:cNvPr id="1540" name="Shape 1540"/>
            <p:cNvGrpSpPr/>
            <p:nvPr/>
          </p:nvGrpSpPr>
          <p:grpSpPr>
            <a:xfrm>
              <a:off x="2927160" y="6523216"/>
              <a:ext cx="19175070" cy="7355051"/>
              <a:chOff x="2927160" y="6523216"/>
              <a:chExt cx="19175070" cy="7355051"/>
            </a:xfrm>
          </p:grpSpPr>
          <p:pic>
            <p:nvPicPr>
              <p:cNvPr id="1541" name="Shape 154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rot="10800000">
                <a:off x="2927160" y="11729857"/>
                <a:ext cx="19175070" cy="2148410"/>
              </a:xfrm>
              <a:prstGeom prst="rect">
                <a:avLst/>
              </a:prstGeom>
              <a:noFill/>
              <a:ln>
                <a:noFill/>
              </a:ln>
            </p:spPr>
          </p:pic>
          <p:sp>
            <p:nvSpPr>
              <p:cNvPr id="1542" name="Shape 1542"/>
              <p:cNvSpPr/>
              <p:nvPr/>
            </p:nvSpPr>
            <p:spPr>
              <a:xfrm>
                <a:off x="19795962" y="6550741"/>
                <a:ext cx="1270165" cy="5532938"/>
              </a:xfrm>
              <a:prstGeom prst="roundRect">
                <a:avLst>
                  <a:gd name="adj" fmla="val 15000"/>
                </a:avLst>
              </a:prstGeom>
              <a:solidFill>
                <a:srgbClr val="003278">
                  <a:alpha val="62745"/>
                </a:srgbClr>
              </a:solidFill>
              <a:ln>
                <a:noFill/>
              </a:ln>
              <a:effectLst>
                <a:outerShdw blurRad="330199" rotWithShape="0">
                  <a:srgbClr val="002452">
                    <a:alpha val="47843"/>
                  </a:srgbClr>
                </a:outerShdw>
              </a:effectLst>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600" b="0" i="0" u="none" strike="noStrike" cap="none">
                  <a:solidFill>
                    <a:srgbClr val="262626"/>
                  </a:solidFill>
                  <a:latin typeface="Arial"/>
                  <a:ea typeface="Arial"/>
                  <a:cs typeface="Arial"/>
                  <a:sym typeface="Arial"/>
                </a:endParaRPr>
              </a:p>
            </p:txBody>
          </p:sp>
          <p:sp>
            <p:nvSpPr>
              <p:cNvPr id="1543" name="Shape 1543"/>
              <p:cNvSpPr/>
              <p:nvPr/>
            </p:nvSpPr>
            <p:spPr>
              <a:xfrm rot="-5370031">
                <a:off x="17749850" y="9026890"/>
                <a:ext cx="5362212" cy="647637"/>
              </a:xfrm>
              <a:prstGeom prst="roundRect">
                <a:avLst>
                  <a:gd name="adj" fmla="val 14563"/>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100" b="0" i="0" u="none" strike="noStrike" cap="none">
                    <a:solidFill>
                      <a:srgbClr val="FFFFFF"/>
                    </a:solidFill>
                    <a:latin typeface="Arial"/>
                    <a:ea typeface="Arial"/>
                    <a:cs typeface="Arial"/>
                    <a:sym typeface="Arial"/>
                  </a:rPr>
                  <a:t>APIs</a:t>
                </a:r>
              </a:p>
            </p:txBody>
          </p:sp>
          <p:grpSp>
            <p:nvGrpSpPr>
              <p:cNvPr id="1544" name="Shape 1544"/>
              <p:cNvGrpSpPr/>
              <p:nvPr/>
            </p:nvGrpSpPr>
            <p:grpSpPr>
              <a:xfrm>
                <a:off x="2967080" y="6523216"/>
                <a:ext cx="16597370" cy="1505556"/>
                <a:chOff x="0" y="0"/>
                <a:chExt cx="16595206" cy="1505555"/>
              </a:xfrm>
            </p:grpSpPr>
            <p:sp>
              <p:nvSpPr>
                <p:cNvPr id="1545" name="Shape 1545"/>
                <p:cNvSpPr/>
                <p:nvPr/>
              </p:nvSpPr>
              <p:spPr>
                <a:xfrm>
                  <a:off x="0" y="0"/>
                  <a:ext cx="16595206" cy="1505555"/>
                </a:xfrm>
                <a:custGeom>
                  <a:avLst/>
                  <a:gdLst/>
                  <a:ahLst/>
                  <a:cxnLst/>
                  <a:rect l="0" t="0" r="0" b="0"/>
                  <a:pathLst>
                    <a:path w="120000" h="120000" extrusionOk="0">
                      <a:moveTo>
                        <a:pt x="22" y="93942"/>
                      </a:moveTo>
                      <a:lnTo>
                        <a:pt x="22" y="16749"/>
                      </a:lnTo>
                      <a:cubicBezTo>
                        <a:pt x="-11" y="12274"/>
                        <a:pt x="127" y="7117"/>
                        <a:pt x="428" y="3838"/>
                      </a:cubicBezTo>
                      <a:cubicBezTo>
                        <a:pt x="678" y="1033"/>
                        <a:pt x="1033" y="-251"/>
                        <a:pt x="1400" y="553"/>
                      </a:cubicBezTo>
                      <a:cubicBezTo>
                        <a:pt x="20828" y="2614"/>
                        <a:pt x="40261" y="3653"/>
                        <a:pt x="59694" y="3664"/>
                      </a:cubicBezTo>
                      <a:cubicBezTo>
                        <a:pt x="79332" y="3676"/>
                        <a:pt x="98966" y="2636"/>
                        <a:pt x="118599" y="553"/>
                      </a:cubicBezTo>
                      <a:cubicBezTo>
                        <a:pt x="118971" y="-676"/>
                        <a:pt x="119321" y="217"/>
                        <a:pt x="119571" y="2447"/>
                      </a:cubicBezTo>
                      <a:cubicBezTo>
                        <a:pt x="119922" y="5614"/>
                        <a:pt x="120055" y="11408"/>
                        <a:pt x="119972" y="15358"/>
                      </a:cubicBezTo>
                      <a:lnTo>
                        <a:pt x="119972" y="103680"/>
                      </a:lnTo>
                      <a:cubicBezTo>
                        <a:pt x="119983" y="105557"/>
                        <a:pt x="119966" y="107446"/>
                        <a:pt x="119933" y="109256"/>
                      </a:cubicBezTo>
                      <a:cubicBezTo>
                        <a:pt x="119916" y="110122"/>
                        <a:pt x="119894" y="110971"/>
                        <a:pt x="119866" y="111759"/>
                      </a:cubicBezTo>
                      <a:cubicBezTo>
                        <a:pt x="119816" y="113038"/>
                        <a:pt x="119749" y="114111"/>
                        <a:pt x="119660" y="114826"/>
                      </a:cubicBezTo>
                      <a:cubicBezTo>
                        <a:pt x="119505" y="116161"/>
                        <a:pt x="119316" y="116094"/>
                        <a:pt x="119132" y="115999"/>
                      </a:cubicBezTo>
                      <a:cubicBezTo>
                        <a:pt x="118954" y="115899"/>
                        <a:pt x="118777" y="115804"/>
                        <a:pt x="118599" y="115703"/>
                      </a:cubicBezTo>
                      <a:cubicBezTo>
                        <a:pt x="99071" y="118569"/>
                        <a:pt x="79533" y="120000"/>
                        <a:pt x="60000" y="120000"/>
                      </a:cubicBezTo>
                      <a:cubicBezTo>
                        <a:pt x="40461" y="120000"/>
                        <a:pt x="20928" y="118569"/>
                        <a:pt x="1400" y="115703"/>
                      </a:cubicBezTo>
                      <a:cubicBezTo>
                        <a:pt x="1150" y="116022"/>
                        <a:pt x="900" y="115793"/>
                        <a:pt x="655" y="115010"/>
                      </a:cubicBezTo>
                      <a:cubicBezTo>
                        <a:pt x="533" y="114636"/>
                        <a:pt x="416" y="114128"/>
                        <a:pt x="316" y="113150"/>
                      </a:cubicBezTo>
                      <a:cubicBezTo>
                        <a:pt x="233" y="112362"/>
                        <a:pt x="166" y="111301"/>
                        <a:pt x="111" y="110077"/>
                      </a:cubicBezTo>
                      <a:cubicBezTo>
                        <a:pt x="55" y="108865"/>
                        <a:pt x="22" y="107518"/>
                        <a:pt x="0" y="106094"/>
                      </a:cubicBezTo>
                      <a:cubicBezTo>
                        <a:pt x="5" y="104999"/>
                        <a:pt x="5" y="103898"/>
                        <a:pt x="11" y="102803"/>
                      </a:cubicBezTo>
                      <a:cubicBezTo>
                        <a:pt x="22" y="99848"/>
                        <a:pt x="22" y="96898"/>
                        <a:pt x="22" y="93942"/>
                      </a:cubicBezTo>
                      <a:close/>
                    </a:path>
                  </a:pathLst>
                </a:custGeom>
                <a:solidFill>
                  <a:srgbClr val="003278">
                    <a:alpha val="62745"/>
                  </a:srgbClr>
                </a:solidFill>
                <a:ln>
                  <a:noFill/>
                </a:ln>
                <a:effectLst>
                  <a:outerShdw blurRad="330199" rotWithShape="0">
                    <a:srgbClr val="002452">
                      <a:alpha val="47843"/>
                    </a:srgbClr>
                  </a:outerShdw>
                </a:effectLst>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600" b="0" i="0" u="none" strike="noStrike" cap="none">
                    <a:solidFill>
                      <a:srgbClr val="262626"/>
                    </a:solidFill>
                    <a:latin typeface="Arial"/>
                    <a:ea typeface="Arial"/>
                    <a:cs typeface="Arial"/>
                    <a:sym typeface="Arial"/>
                  </a:endParaRPr>
                </a:p>
              </p:txBody>
            </p:sp>
            <p:sp>
              <p:nvSpPr>
                <p:cNvPr id="1546" name="Shape 1546"/>
                <p:cNvSpPr/>
                <p:nvPr/>
              </p:nvSpPr>
              <p:spPr>
                <a:xfrm>
                  <a:off x="3449046" y="744527"/>
                  <a:ext cx="9690000" cy="738276"/>
                </a:xfrm>
                <a:prstGeom prst="rect">
                  <a:avLst/>
                </a:prstGeom>
                <a:noFill/>
                <a:ln>
                  <a:noFill/>
                </a:ln>
                <a:effectLst>
                  <a:outerShdw blurRad="190500" rotWithShape="0">
                    <a:srgbClr val="000000">
                      <a:alpha val="19607"/>
                    </a:srgbClr>
                  </a:outerShdw>
                </a:effectLst>
              </p:spPr>
              <p:txBody>
                <a:bodyPr lIns="38100" tIns="38100" rIns="38100" bIns="38100" anchor="ctr" anchorCtr="0">
                  <a:noAutofit/>
                </a:bodyPr>
                <a:lstStyle/>
                <a:p>
                  <a:pPr marL="0" marR="0" lvl="0" indent="0" algn="ctr"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2,700+ Partner Apps</a:t>
                  </a:r>
                </a:p>
              </p:txBody>
            </p:sp>
            <p:sp>
              <p:nvSpPr>
                <p:cNvPr id="1547" name="Shape 1547"/>
                <p:cNvSpPr/>
                <p:nvPr/>
              </p:nvSpPr>
              <p:spPr>
                <a:xfrm>
                  <a:off x="3449046" y="203268"/>
                  <a:ext cx="9690000" cy="738274"/>
                </a:xfrm>
                <a:prstGeom prst="rect">
                  <a:avLst/>
                </a:prstGeom>
                <a:noFill/>
                <a:ln>
                  <a:noFill/>
                </a:ln>
                <a:effectLst>
                  <a:outerShdw blurRad="190500" rotWithShape="0">
                    <a:srgbClr val="000000">
                      <a:alpha val="19607"/>
                    </a:srgbClr>
                  </a:outerShdw>
                </a:effectLst>
              </p:spPr>
              <p:txBody>
                <a:bodyPr lIns="38100" tIns="38100" rIns="38100" bIns="381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100" b="1" i="0" u="none" strike="noStrike" cap="none">
                      <a:solidFill>
                        <a:srgbClr val="FFFFFF"/>
                      </a:solidFill>
                      <a:latin typeface="Arial"/>
                      <a:ea typeface="Arial"/>
                      <a:cs typeface="Arial"/>
                      <a:sym typeface="Arial"/>
                    </a:rPr>
                    <a:t>Open Ecosystem</a:t>
                  </a:r>
                </a:p>
              </p:txBody>
            </p:sp>
          </p:grpSp>
          <p:sp>
            <p:nvSpPr>
              <p:cNvPr id="1548" name="Shape 1548"/>
              <p:cNvSpPr/>
              <p:nvPr/>
            </p:nvSpPr>
            <p:spPr>
              <a:xfrm rot="-2232">
                <a:off x="2963694" y="8201952"/>
                <a:ext cx="16598190" cy="4015417"/>
              </a:xfrm>
              <a:custGeom>
                <a:avLst/>
                <a:gdLst/>
                <a:ahLst/>
                <a:cxnLst/>
                <a:rect l="0" t="0" r="0" b="0"/>
                <a:pathLst>
                  <a:path w="120000" h="120000" extrusionOk="0">
                    <a:moveTo>
                      <a:pt x="0" y="109194"/>
                    </a:moveTo>
                    <a:lnTo>
                      <a:pt x="0" y="6488"/>
                    </a:lnTo>
                    <a:cubicBezTo>
                      <a:pt x="0" y="4700"/>
                      <a:pt x="155" y="3077"/>
                      <a:pt x="405" y="1900"/>
                    </a:cubicBezTo>
                    <a:cubicBezTo>
                      <a:pt x="655" y="727"/>
                      <a:pt x="1000" y="0"/>
                      <a:pt x="1377" y="0"/>
                    </a:cubicBezTo>
                    <a:cubicBezTo>
                      <a:pt x="20816" y="2072"/>
                      <a:pt x="40255" y="3111"/>
                      <a:pt x="59694" y="3122"/>
                    </a:cubicBezTo>
                    <a:cubicBezTo>
                      <a:pt x="79338" y="3133"/>
                      <a:pt x="98983" y="2094"/>
                      <a:pt x="118622" y="0"/>
                    </a:cubicBezTo>
                    <a:cubicBezTo>
                      <a:pt x="119000" y="0"/>
                      <a:pt x="119344" y="727"/>
                      <a:pt x="119594" y="1900"/>
                    </a:cubicBezTo>
                    <a:cubicBezTo>
                      <a:pt x="119844" y="3077"/>
                      <a:pt x="120000" y="4700"/>
                      <a:pt x="120000" y="6488"/>
                    </a:cubicBezTo>
                    <a:lnTo>
                      <a:pt x="120000" y="109194"/>
                    </a:lnTo>
                    <a:cubicBezTo>
                      <a:pt x="120000" y="110088"/>
                      <a:pt x="119961" y="110944"/>
                      <a:pt x="119888" y="111722"/>
                    </a:cubicBezTo>
                    <a:cubicBezTo>
                      <a:pt x="119822" y="112494"/>
                      <a:pt x="119722" y="113194"/>
                      <a:pt x="119594" y="113783"/>
                    </a:cubicBezTo>
                    <a:cubicBezTo>
                      <a:pt x="119472" y="114372"/>
                      <a:pt x="119322" y="114844"/>
                      <a:pt x="119155" y="115172"/>
                    </a:cubicBezTo>
                    <a:cubicBezTo>
                      <a:pt x="118994" y="115500"/>
                      <a:pt x="118811" y="115683"/>
                      <a:pt x="118622" y="115683"/>
                    </a:cubicBezTo>
                    <a:cubicBezTo>
                      <a:pt x="99088" y="118561"/>
                      <a:pt x="79544" y="120000"/>
                      <a:pt x="60000" y="120000"/>
                    </a:cubicBezTo>
                    <a:cubicBezTo>
                      <a:pt x="40455" y="120000"/>
                      <a:pt x="20911" y="118561"/>
                      <a:pt x="1377" y="115683"/>
                    </a:cubicBezTo>
                    <a:cubicBezTo>
                      <a:pt x="1188" y="115683"/>
                      <a:pt x="1005" y="115500"/>
                      <a:pt x="844" y="115172"/>
                    </a:cubicBezTo>
                    <a:cubicBezTo>
                      <a:pt x="761" y="115011"/>
                      <a:pt x="683" y="114811"/>
                      <a:pt x="605" y="114577"/>
                    </a:cubicBezTo>
                    <a:cubicBezTo>
                      <a:pt x="533" y="114344"/>
                      <a:pt x="466" y="114077"/>
                      <a:pt x="405" y="113783"/>
                    </a:cubicBezTo>
                    <a:cubicBezTo>
                      <a:pt x="277" y="113194"/>
                      <a:pt x="177" y="112494"/>
                      <a:pt x="111" y="111722"/>
                    </a:cubicBezTo>
                    <a:cubicBezTo>
                      <a:pt x="38" y="110944"/>
                      <a:pt x="0" y="110088"/>
                      <a:pt x="0" y="109194"/>
                    </a:cubicBezTo>
                    <a:close/>
                  </a:path>
                </a:pathLst>
              </a:custGeom>
              <a:solidFill>
                <a:srgbClr val="003278">
                  <a:alpha val="62745"/>
                </a:srgbClr>
              </a:solidFill>
              <a:ln>
                <a:noFill/>
              </a:ln>
              <a:effectLst>
                <a:outerShdw blurRad="330199" rotWithShape="0">
                  <a:srgbClr val="002452">
                    <a:alpha val="47843"/>
                  </a:srgbClr>
                </a:outerShdw>
              </a:effectLst>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600" b="0" i="0" u="none" strike="noStrike" cap="none">
                  <a:solidFill>
                    <a:srgbClr val="262626"/>
                  </a:solidFill>
                  <a:latin typeface="Arial"/>
                  <a:ea typeface="Arial"/>
                  <a:cs typeface="Arial"/>
                  <a:sym typeface="Arial"/>
                </a:endParaRPr>
              </a:p>
            </p:txBody>
          </p:sp>
          <p:grpSp>
            <p:nvGrpSpPr>
              <p:cNvPr id="1549" name="Shape 1549"/>
              <p:cNvGrpSpPr/>
              <p:nvPr/>
            </p:nvGrpSpPr>
            <p:grpSpPr>
              <a:xfrm>
                <a:off x="14503593" y="9644528"/>
                <a:ext cx="2149656" cy="953053"/>
                <a:chOff x="0" y="0"/>
                <a:chExt cx="2149373" cy="953051"/>
              </a:xfrm>
            </p:grpSpPr>
            <p:sp>
              <p:nvSpPr>
                <p:cNvPr id="1550" name="Shape 1550"/>
                <p:cNvSpPr/>
                <p:nvPr/>
              </p:nvSpPr>
              <p:spPr>
                <a:xfrm>
                  <a:off x="646229" y="0"/>
                  <a:ext cx="1503144" cy="953051"/>
                </a:xfrm>
                <a:prstGeom prst="roundRect">
                  <a:avLst>
                    <a:gd name="adj" fmla="val 9839"/>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Workflow</a:t>
                  </a:r>
                </a:p>
              </p:txBody>
            </p:sp>
            <p:pic>
              <p:nvPicPr>
                <p:cNvPr id="1551" name="Shape 155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0" y="214994"/>
                  <a:ext cx="522082" cy="530502"/>
                </a:xfrm>
                <a:prstGeom prst="rect">
                  <a:avLst/>
                </a:prstGeom>
                <a:noFill/>
                <a:ln>
                  <a:noFill/>
                </a:ln>
                <a:effectLst>
                  <a:outerShdw blurRad="101599" rotWithShape="0">
                    <a:srgbClr val="002452">
                      <a:alpha val="25490"/>
                    </a:srgbClr>
                  </a:outerShdw>
                </a:effectLst>
              </p:spPr>
            </p:pic>
          </p:grpSp>
          <p:grpSp>
            <p:nvGrpSpPr>
              <p:cNvPr id="1552" name="Shape 1552"/>
              <p:cNvGrpSpPr/>
              <p:nvPr/>
            </p:nvGrpSpPr>
            <p:grpSpPr>
              <a:xfrm>
                <a:off x="3756389" y="9480580"/>
                <a:ext cx="1956248" cy="1073232"/>
                <a:chOff x="0" y="-132868"/>
                <a:chExt cx="1955992" cy="1073229"/>
              </a:xfrm>
            </p:grpSpPr>
            <p:sp>
              <p:nvSpPr>
                <p:cNvPr id="1553" name="Shape 1553"/>
                <p:cNvSpPr/>
                <p:nvPr/>
              </p:nvSpPr>
              <p:spPr>
                <a:xfrm>
                  <a:off x="658129" y="-132868"/>
                  <a:ext cx="1297863" cy="1073229"/>
                </a:xfrm>
                <a:prstGeom prst="roundRect">
                  <a:avLst>
                    <a:gd name="adj" fmla="val 8525"/>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Custom</a:t>
                  </a:r>
                  <a:br>
                    <a:rPr lang="en" sz="800" b="0" i="0" u="none" strike="noStrike" cap="none">
                      <a:solidFill>
                        <a:srgbClr val="D9E0E2"/>
                      </a:solidFill>
                      <a:latin typeface="Arial"/>
                      <a:ea typeface="Arial"/>
                      <a:cs typeface="Arial"/>
                      <a:sym typeface="Arial"/>
                    </a:rPr>
                  </a:br>
                  <a:r>
                    <a:rPr lang="en" sz="800" b="0" i="0" u="none" strike="noStrike" cap="none">
                      <a:solidFill>
                        <a:srgbClr val="D9E0E2"/>
                      </a:solidFill>
                      <a:latin typeface="Arial"/>
                      <a:ea typeface="Arial"/>
                      <a:cs typeface="Arial"/>
                      <a:sym typeface="Arial"/>
                    </a:rPr>
                    <a:t>Objects</a:t>
                  </a:r>
                </a:p>
              </p:txBody>
            </p:sp>
            <p:pic>
              <p:nvPicPr>
                <p:cNvPr id="1554" name="Shape 155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0" y="165727"/>
                  <a:ext cx="616576" cy="616382"/>
                </a:xfrm>
                <a:prstGeom prst="rect">
                  <a:avLst/>
                </a:prstGeom>
                <a:noFill/>
                <a:ln>
                  <a:noFill/>
                </a:ln>
                <a:effectLst>
                  <a:outerShdw blurRad="101599" rotWithShape="0">
                    <a:srgbClr val="002452">
                      <a:alpha val="25490"/>
                    </a:srgbClr>
                  </a:outerShdw>
                </a:effectLst>
              </p:spPr>
            </p:pic>
          </p:grpSp>
          <p:grpSp>
            <p:nvGrpSpPr>
              <p:cNvPr id="1555" name="Shape 1555"/>
              <p:cNvGrpSpPr/>
              <p:nvPr/>
            </p:nvGrpSpPr>
            <p:grpSpPr>
              <a:xfrm>
                <a:off x="17265473" y="9678227"/>
                <a:ext cx="2047853" cy="852337"/>
                <a:chOff x="0" y="0"/>
                <a:chExt cx="2047584" cy="852335"/>
              </a:xfrm>
            </p:grpSpPr>
            <p:sp>
              <p:nvSpPr>
                <p:cNvPr id="1556" name="Shape 1556"/>
                <p:cNvSpPr/>
                <p:nvPr/>
              </p:nvSpPr>
              <p:spPr>
                <a:xfrm>
                  <a:off x="784670" y="0"/>
                  <a:ext cx="1262913" cy="852335"/>
                </a:xfrm>
                <a:prstGeom prst="roundRect">
                  <a:avLst>
                    <a:gd name="adj" fmla="val 11001"/>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Identity</a:t>
                  </a:r>
                </a:p>
              </p:txBody>
            </p:sp>
            <p:pic>
              <p:nvPicPr>
                <p:cNvPr id="1557" name="Shape 155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0" y="164194"/>
                  <a:ext cx="660010" cy="634598"/>
                </a:xfrm>
                <a:prstGeom prst="rect">
                  <a:avLst/>
                </a:prstGeom>
                <a:noFill/>
                <a:ln>
                  <a:noFill/>
                </a:ln>
                <a:effectLst>
                  <a:outerShdw blurRad="101599" rotWithShape="0">
                    <a:srgbClr val="002452">
                      <a:alpha val="25490"/>
                    </a:srgbClr>
                  </a:outerShdw>
                </a:effectLst>
              </p:spPr>
            </p:pic>
          </p:grpSp>
          <p:sp>
            <p:nvSpPr>
              <p:cNvPr id="1558" name="Shape 1558"/>
              <p:cNvSpPr/>
              <p:nvPr/>
            </p:nvSpPr>
            <p:spPr>
              <a:xfrm>
                <a:off x="6544917" y="10858442"/>
                <a:ext cx="9691263" cy="733902"/>
              </a:xfrm>
              <a:prstGeom prst="rect">
                <a:avLst/>
              </a:prstGeom>
              <a:noFill/>
              <a:ln>
                <a:noFill/>
              </a:ln>
            </p:spPr>
            <p:txBody>
              <a:bodyPr lIns="38100" tIns="38100" rIns="38100" bIns="381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800" b="0" i="0" u="none" strike="noStrike" cap="none">
                    <a:solidFill>
                      <a:srgbClr val="FFFFFF"/>
                    </a:solidFill>
                    <a:latin typeface="Arial"/>
                    <a:ea typeface="Arial"/>
                    <a:cs typeface="Arial"/>
                    <a:sym typeface="Arial"/>
                  </a:rPr>
                  <a:t>Fast App Dev &amp; Customization</a:t>
                </a:r>
              </a:p>
            </p:txBody>
          </p:sp>
          <p:grpSp>
            <p:nvGrpSpPr>
              <p:cNvPr id="1559" name="Shape 1559"/>
              <p:cNvGrpSpPr/>
              <p:nvPr/>
            </p:nvGrpSpPr>
            <p:grpSpPr>
              <a:xfrm>
                <a:off x="11774993" y="9652149"/>
                <a:ext cx="2184902" cy="855449"/>
                <a:chOff x="0" y="0"/>
                <a:chExt cx="2184615" cy="855448"/>
              </a:xfrm>
            </p:grpSpPr>
            <p:sp>
              <p:nvSpPr>
                <p:cNvPr id="1560" name="Shape 1560"/>
                <p:cNvSpPr/>
                <p:nvPr/>
              </p:nvSpPr>
              <p:spPr>
                <a:xfrm>
                  <a:off x="736674" y="0"/>
                  <a:ext cx="1447941" cy="855448"/>
                </a:xfrm>
                <a:prstGeom prst="rect">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Analytics</a:t>
                  </a:r>
                </a:p>
              </p:txBody>
            </p:sp>
            <p:pic>
              <p:nvPicPr>
                <p:cNvPr id="1561" name="Shape 156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0" y="151494"/>
                  <a:ext cx="671462" cy="645573"/>
                </a:xfrm>
                <a:prstGeom prst="rect">
                  <a:avLst/>
                </a:prstGeom>
                <a:noFill/>
                <a:ln>
                  <a:noFill/>
                </a:ln>
                <a:effectLst>
                  <a:outerShdw blurRad="101599" rotWithShape="0">
                    <a:srgbClr val="002452">
                      <a:alpha val="25490"/>
                    </a:srgbClr>
                  </a:outerShdw>
                </a:effectLst>
              </p:spPr>
            </p:pic>
          </p:grpSp>
          <p:grpSp>
            <p:nvGrpSpPr>
              <p:cNvPr id="1562" name="Shape 1562"/>
              <p:cNvGrpSpPr/>
              <p:nvPr/>
            </p:nvGrpSpPr>
            <p:grpSpPr>
              <a:xfrm>
                <a:off x="8735237" y="9676482"/>
                <a:ext cx="2847841" cy="818285"/>
                <a:chOff x="5377" y="0"/>
                <a:chExt cx="2847470" cy="818281"/>
              </a:xfrm>
            </p:grpSpPr>
            <p:sp>
              <p:nvSpPr>
                <p:cNvPr id="1563" name="Shape 1563"/>
                <p:cNvSpPr/>
                <p:nvPr/>
              </p:nvSpPr>
              <p:spPr>
                <a:xfrm>
                  <a:off x="690564" y="0"/>
                  <a:ext cx="2162284" cy="818281"/>
                </a:xfrm>
                <a:prstGeom prst="rect">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Collaboration</a:t>
                  </a:r>
                </a:p>
              </p:txBody>
            </p:sp>
            <p:pic>
              <p:nvPicPr>
                <p:cNvPr id="1564" name="Shape 156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377" y="126094"/>
                  <a:ext cx="594321" cy="623692"/>
                </a:xfrm>
                <a:prstGeom prst="rect">
                  <a:avLst/>
                </a:prstGeom>
                <a:noFill/>
                <a:ln>
                  <a:noFill/>
                </a:ln>
                <a:effectLst>
                  <a:outerShdw blurRad="101599" rotWithShape="0">
                    <a:srgbClr val="002452">
                      <a:alpha val="25490"/>
                    </a:srgbClr>
                  </a:outerShdw>
                </a:effectLst>
              </p:spPr>
            </p:pic>
          </p:grpSp>
          <p:grpSp>
            <p:nvGrpSpPr>
              <p:cNvPr id="1565" name="Shape 1565"/>
              <p:cNvGrpSpPr/>
              <p:nvPr/>
            </p:nvGrpSpPr>
            <p:grpSpPr>
              <a:xfrm>
                <a:off x="6299239" y="9616028"/>
                <a:ext cx="2292502" cy="912896"/>
                <a:chOff x="0" y="0"/>
                <a:chExt cx="2292201" cy="912895"/>
              </a:xfrm>
            </p:grpSpPr>
            <p:sp>
              <p:nvSpPr>
                <p:cNvPr id="1566" name="Shape 1566"/>
                <p:cNvSpPr/>
                <p:nvPr/>
              </p:nvSpPr>
              <p:spPr>
                <a:xfrm>
                  <a:off x="665829" y="0"/>
                  <a:ext cx="1626372" cy="912895"/>
                </a:xfrm>
                <a:prstGeom prst="rect">
                  <a:avLst/>
                </a:prstGeom>
                <a:noFill/>
                <a:ln>
                  <a:noFill/>
                </a:ln>
                <a:effectLst>
                  <a:outerShdw blurRad="444499" rotWithShape="0">
                    <a:srgbClr val="002452">
                      <a:alpha val="36470"/>
                    </a:srgbClr>
                  </a:outerShdw>
                </a:effectLst>
              </p:spPr>
              <p:txBody>
                <a:bodyPr lIns="0" tIns="0" rIns="0" bIns="0" anchor="ctr" anchorCtr="0">
                  <a:noAutofit/>
                </a:bodyPr>
                <a:lstStyle/>
                <a:p>
                  <a:pPr marL="0" marR="0" lvl="0" indent="0" algn="l" rtl="0">
                    <a:lnSpc>
                      <a:spcPct val="100000"/>
                    </a:lnSpc>
                    <a:spcBef>
                      <a:spcPts val="0"/>
                    </a:spcBef>
                    <a:spcAft>
                      <a:spcPts val="0"/>
                    </a:spcAft>
                    <a:buClr>
                      <a:srgbClr val="D9E0E2"/>
                    </a:buClr>
                    <a:buSzPct val="25000"/>
                    <a:buFont typeface="Arial"/>
                    <a:buNone/>
                  </a:pPr>
                  <a:r>
                    <a:rPr lang="en" sz="800" b="0" i="0" u="none" strike="noStrike" cap="none">
                      <a:solidFill>
                        <a:srgbClr val="D9E0E2"/>
                      </a:solidFill>
                      <a:latin typeface="Arial"/>
                      <a:ea typeface="Arial"/>
                      <a:cs typeface="Arial"/>
                      <a:sym typeface="Arial"/>
                    </a:rPr>
                    <a:t>Mobile UI</a:t>
                  </a:r>
                </a:p>
              </p:txBody>
            </p:sp>
            <p:pic>
              <p:nvPicPr>
                <p:cNvPr id="1567" name="Shape 156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0" y="164194"/>
                  <a:ext cx="545030" cy="545033"/>
                </a:xfrm>
                <a:prstGeom prst="rect">
                  <a:avLst/>
                </a:prstGeom>
                <a:noFill/>
                <a:ln>
                  <a:noFill/>
                </a:ln>
                <a:effectLst>
                  <a:outerShdw blurRad="101599" rotWithShape="0">
                    <a:srgbClr val="002452">
                      <a:alpha val="25490"/>
                    </a:srgbClr>
                  </a:outerShdw>
                </a:effectLst>
              </p:spPr>
            </p:pic>
          </p:grpSp>
          <p:sp>
            <p:nvSpPr>
              <p:cNvPr id="1568" name="Shape 1568"/>
              <p:cNvSpPr/>
              <p:nvPr/>
            </p:nvSpPr>
            <p:spPr>
              <a:xfrm>
                <a:off x="6427548" y="8679128"/>
                <a:ext cx="9691263" cy="671159"/>
              </a:xfrm>
              <a:prstGeom prst="rect">
                <a:avLst/>
              </a:prstGeom>
              <a:noFill/>
              <a:ln>
                <a:noFill/>
              </a:ln>
              <a:effectLst>
                <a:outerShdw blurRad="190500" rotWithShape="0">
                  <a:srgbClr val="000000">
                    <a:alpha val="19607"/>
                  </a:srgbClr>
                </a:outerShdw>
              </a:effectLst>
            </p:spPr>
            <p:txBody>
              <a:bodyPr lIns="38100" tIns="38100" rIns="38100" bIns="381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1100" b="1" i="0" u="none" strike="noStrike" cap="none">
                    <a:solidFill>
                      <a:srgbClr val="FFFFFF"/>
                    </a:solidFill>
                    <a:latin typeface="Arial"/>
                    <a:ea typeface="Arial"/>
                    <a:cs typeface="Arial"/>
                    <a:sym typeface="Arial"/>
                  </a:rPr>
                  <a:t>Scalable Metadata Platform</a:t>
                </a:r>
              </a:p>
            </p:txBody>
          </p:sp>
          <p:pic>
            <p:nvPicPr>
              <p:cNvPr id="1569" name="Shape 156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743725" y="12738199"/>
                <a:ext cx="604683" cy="423002"/>
              </a:xfrm>
              <a:prstGeom prst="rect">
                <a:avLst/>
              </a:prstGeom>
              <a:noFill/>
              <a:ln>
                <a:noFill/>
              </a:ln>
              <a:effectLst>
                <a:outerShdw blurRad="25399" dist="25400" dir="5400000" rotWithShape="0">
                  <a:srgbClr val="002452">
                    <a:alpha val="20000"/>
                  </a:srgbClr>
                </a:outerShdw>
              </a:effectLst>
            </p:spPr>
          </p:pic>
          <p:pic>
            <p:nvPicPr>
              <p:cNvPr id="1570" name="Shape 1570"/>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8781131" y="11014463"/>
                <a:ext cx="484779" cy="484590"/>
              </a:xfrm>
              <a:prstGeom prst="rect">
                <a:avLst/>
              </a:prstGeom>
              <a:noFill/>
              <a:ln>
                <a:noFill/>
              </a:ln>
            </p:spPr>
          </p:pic>
        </p:grpSp>
      </p:grpSp>
      <p:grpSp>
        <p:nvGrpSpPr>
          <p:cNvPr id="1571" name="Shape 1571"/>
          <p:cNvGrpSpPr/>
          <p:nvPr/>
        </p:nvGrpSpPr>
        <p:grpSpPr>
          <a:xfrm>
            <a:off x="101164" y="2020398"/>
            <a:ext cx="797531" cy="789047"/>
            <a:chOff x="16095270" y="3136105"/>
            <a:chExt cx="2127026" cy="2104125"/>
          </a:xfrm>
        </p:grpSpPr>
        <p:sp>
          <p:nvSpPr>
            <p:cNvPr id="1572" name="Shape 1572"/>
            <p:cNvSpPr/>
            <p:nvPr/>
          </p:nvSpPr>
          <p:spPr>
            <a:xfrm>
              <a:off x="16095270" y="3136105"/>
              <a:ext cx="2127026" cy="2104125"/>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032466"/>
                </a:gs>
                <a:gs pos="56968">
                  <a:srgbClr val="114B99"/>
                </a:gs>
                <a:gs pos="100000">
                  <a:srgbClr val="1F72CB"/>
                </a:gs>
              </a:gsLst>
              <a:lin ang="16200000" scaled="0"/>
            </a:gradFill>
            <a:ln>
              <a:noFill/>
            </a:ln>
          </p:spPr>
          <p:txBody>
            <a:bodyPr lIns="0" tIns="0" rIns="0" bIns="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700" b="0" i="0" u="none" strike="noStrike" cap="none">
                  <a:solidFill>
                    <a:srgbClr val="000000"/>
                  </a:solidFill>
                  <a:latin typeface="Arial"/>
                  <a:ea typeface="Arial"/>
                  <a:cs typeface="Arial"/>
                  <a:sym typeface="Arial"/>
                </a:rPr>
                <a:t> </a:t>
              </a:r>
            </a:p>
          </p:txBody>
        </p:sp>
        <p:sp>
          <p:nvSpPr>
            <p:cNvPr id="1573" name="Shape 1573"/>
            <p:cNvSpPr/>
            <p:nvPr/>
          </p:nvSpPr>
          <p:spPr>
            <a:xfrm>
              <a:off x="16357540" y="3193123"/>
              <a:ext cx="1602487" cy="877889"/>
            </a:xfrm>
            <a:prstGeom prst="roundRect">
              <a:avLst>
                <a:gd name="adj" fmla="val 1512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Apps</a:t>
              </a:r>
            </a:p>
          </p:txBody>
        </p:sp>
        <p:pic>
          <p:nvPicPr>
            <p:cNvPr id="1574" name="Shape 1574"/>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16697229" y="4006958"/>
              <a:ext cx="999843" cy="995634"/>
            </a:xfrm>
            <a:prstGeom prst="rect">
              <a:avLst/>
            </a:prstGeom>
            <a:noFill/>
            <a:ln>
              <a:noFill/>
            </a:ln>
          </p:spPr>
        </p:pic>
      </p:grpSp>
      <p:grpSp>
        <p:nvGrpSpPr>
          <p:cNvPr id="1575" name="Shape 1575"/>
          <p:cNvGrpSpPr/>
          <p:nvPr/>
        </p:nvGrpSpPr>
        <p:grpSpPr>
          <a:xfrm>
            <a:off x="2693735" y="1171634"/>
            <a:ext cx="3835030" cy="804177"/>
            <a:chOff x="6158341" y="3124226"/>
            <a:chExt cx="10228079" cy="2144474"/>
          </a:xfrm>
        </p:grpSpPr>
        <p:sp>
          <p:nvSpPr>
            <p:cNvPr id="1576" name="Shape 1576"/>
            <p:cNvSpPr/>
            <p:nvPr/>
          </p:nvSpPr>
          <p:spPr>
            <a:xfrm>
              <a:off x="14107884" y="3136105"/>
              <a:ext cx="2127026" cy="2126196"/>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4BDBE1"/>
                </a:gs>
                <a:gs pos="100000">
                  <a:srgbClr val="00D48A"/>
                </a:gs>
              </a:gsLst>
              <a:lin ang="5400000"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262626"/>
                </a:solidFill>
                <a:latin typeface="Arial"/>
                <a:ea typeface="Arial"/>
                <a:cs typeface="Arial"/>
                <a:sym typeface="Arial"/>
              </a:endParaRPr>
            </a:p>
          </p:txBody>
        </p:sp>
        <p:pic>
          <p:nvPicPr>
            <p:cNvPr id="1577" name="Shape 1577"/>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4755765" y="3918592"/>
              <a:ext cx="831396" cy="891710"/>
            </a:xfrm>
            <a:prstGeom prst="rect">
              <a:avLst/>
            </a:prstGeom>
            <a:noFill/>
            <a:ln>
              <a:noFill/>
            </a:ln>
          </p:spPr>
        </p:pic>
        <p:sp>
          <p:nvSpPr>
            <p:cNvPr id="1578" name="Shape 1578"/>
            <p:cNvSpPr/>
            <p:nvPr/>
          </p:nvSpPr>
          <p:spPr>
            <a:xfrm>
              <a:off x="12120497" y="3124226"/>
              <a:ext cx="2127026" cy="2126196"/>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F0E2A9"/>
                </a:gs>
                <a:gs pos="100000">
                  <a:srgbClr val="EBC729"/>
                </a:gs>
              </a:gsLst>
              <a:lin ang="5400000"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262626"/>
                </a:solidFill>
                <a:latin typeface="Arial"/>
                <a:ea typeface="Arial"/>
                <a:cs typeface="Arial"/>
                <a:sym typeface="Arial"/>
              </a:endParaRPr>
            </a:p>
          </p:txBody>
        </p:sp>
        <p:sp>
          <p:nvSpPr>
            <p:cNvPr id="1579" name="Shape 1579"/>
            <p:cNvSpPr/>
            <p:nvPr/>
          </p:nvSpPr>
          <p:spPr>
            <a:xfrm>
              <a:off x="10133110" y="3124226"/>
              <a:ext cx="2127026" cy="2126197"/>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F5AE6B"/>
                </a:gs>
                <a:gs pos="100000">
                  <a:srgbClr val="F76D00"/>
                </a:gs>
              </a:gsLst>
              <a:lin ang="5400000"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262626"/>
                </a:solidFill>
                <a:latin typeface="Arial"/>
                <a:ea typeface="Arial"/>
                <a:cs typeface="Arial"/>
                <a:sym typeface="Arial"/>
              </a:endParaRPr>
            </a:p>
          </p:txBody>
        </p:sp>
        <p:sp>
          <p:nvSpPr>
            <p:cNvPr id="1580" name="Shape 1580"/>
            <p:cNvSpPr/>
            <p:nvPr/>
          </p:nvSpPr>
          <p:spPr>
            <a:xfrm>
              <a:off x="8145725" y="3136105"/>
              <a:ext cx="2127026" cy="2132595"/>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501585"/>
                </a:gs>
                <a:gs pos="47336">
                  <a:srgbClr val="77489C"/>
                </a:gs>
                <a:gs pos="100000">
                  <a:srgbClr val="9D7BB3"/>
                </a:gs>
              </a:gsLst>
              <a:lin ang="16200000"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262626"/>
                </a:solidFill>
                <a:latin typeface="Arial"/>
                <a:ea typeface="Arial"/>
                <a:cs typeface="Arial"/>
                <a:sym typeface="Arial"/>
              </a:endParaRPr>
            </a:p>
          </p:txBody>
        </p:sp>
        <p:sp>
          <p:nvSpPr>
            <p:cNvPr id="1581" name="Shape 1581"/>
            <p:cNvSpPr/>
            <p:nvPr/>
          </p:nvSpPr>
          <p:spPr>
            <a:xfrm>
              <a:off x="6158341" y="3136105"/>
              <a:ext cx="2127026" cy="2100733"/>
            </a:xfrm>
            <a:custGeom>
              <a:avLst/>
              <a:gdLst/>
              <a:ahLst/>
              <a:cxnLst/>
              <a:rect l="0" t="0" r="0" b="0"/>
              <a:pathLst>
                <a:path w="120000" h="120000" extrusionOk="0">
                  <a:moveTo>
                    <a:pt x="102419" y="17574"/>
                  </a:moveTo>
                  <a:cubicBezTo>
                    <a:pt x="125853" y="41002"/>
                    <a:pt x="125853" y="78991"/>
                    <a:pt x="102419" y="102419"/>
                  </a:cubicBezTo>
                  <a:cubicBezTo>
                    <a:pt x="78991" y="125853"/>
                    <a:pt x="41002" y="125853"/>
                    <a:pt x="17574" y="102419"/>
                  </a:cubicBezTo>
                  <a:cubicBezTo>
                    <a:pt x="-5860" y="78991"/>
                    <a:pt x="-5860" y="41002"/>
                    <a:pt x="17574" y="17574"/>
                  </a:cubicBezTo>
                  <a:cubicBezTo>
                    <a:pt x="41002" y="-5860"/>
                    <a:pt x="78991" y="-5860"/>
                    <a:pt x="102419" y="17574"/>
                  </a:cubicBezTo>
                  <a:close/>
                </a:path>
              </a:pathLst>
            </a:custGeom>
            <a:gradFill>
              <a:gsLst>
                <a:gs pos="0">
                  <a:srgbClr val="0D87F8"/>
                </a:gs>
                <a:gs pos="100000">
                  <a:srgbClr val="45B3DB"/>
                </a:gs>
              </a:gsLst>
              <a:lin ang="16284293" scaled="0"/>
            </a:gradFill>
            <a:ln>
              <a:noFill/>
            </a:ln>
          </p:spPr>
          <p:txBody>
            <a:bodyPr lIns="34275" tIns="34275" rIns="34275" bIns="34275" anchor="t" anchorCtr="0">
              <a:noAutofit/>
            </a:bodyPr>
            <a:lstStyle/>
            <a:p>
              <a:pPr marL="0" marR="0" lvl="0" indent="0" algn="ctr" rtl="0">
                <a:lnSpc>
                  <a:spcPct val="100000"/>
                </a:lnSpc>
                <a:spcBef>
                  <a:spcPts val="0"/>
                </a:spcBef>
                <a:spcAft>
                  <a:spcPts val="0"/>
                </a:spcAft>
                <a:buClr>
                  <a:srgbClr val="000000"/>
                </a:buClr>
                <a:buFont typeface="Arial"/>
                <a:buNone/>
              </a:pPr>
              <a:endParaRPr sz="2100" b="0" i="0" u="none" strike="noStrike" cap="none">
                <a:solidFill>
                  <a:srgbClr val="262626"/>
                </a:solidFill>
                <a:latin typeface="Arial"/>
                <a:ea typeface="Arial"/>
                <a:cs typeface="Arial"/>
                <a:sym typeface="Arial"/>
              </a:endParaRPr>
            </a:p>
          </p:txBody>
        </p:sp>
        <p:pic>
          <p:nvPicPr>
            <p:cNvPr id="1582" name="Shape 1582"/>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6997325" y="3920489"/>
              <a:ext cx="448897" cy="904877"/>
            </a:xfrm>
            <a:prstGeom prst="rect">
              <a:avLst/>
            </a:prstGeom>
            <a:noFill/>
            <a:ln>
              <a:noFill/>
            </a:ln>
          </p:spPr>
        </p:pic>
        <p:sp>
          <p:nvSpPr>
            <p:cNvPr id="1583" name="Shape 1583"/>
            <p:cNvSpPr/>
            <p:nvPr/>
          </p:nvSpPr>
          <p:spPr>
            <a:xfrm>
              <a:off x="13956375" y="3193123"/>
              <a:ext cx="2430045" cy="877889"/>
            </a:xfrm>
            <a:prstGeom prst="roundRect">
              <a:avLst>
                <a:gd name="adj" fmla="val 1512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Analytics</a:t>
              </a:r>
            </a:p>
          </p:txBody>
        </p:sp>
        <p:sp>
          <p:nvSpPr>
            <p:cNvPr id="1584" name="Shape 1584"/>
            <p:cNvSpPr/>
            <p:nvPr/>
          </p:nvSpPr>
          <p:spPr>
            <a:xfrm>
              <a:off x="11637628" y="3193123"/>
              <a:ext cx="3040237" cy="877889"/>
            </a:xfrm>
            <a:prstGeom prst="roundRect">
              <a:avLst>
                <a:gd name="adj" fmla="val 1512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Community</a:t>
              </a:r>
            </a:p>
          </p:txBody>
        </p:sp>
        <p:sp>
          <p:nvSpPr>
            <p:cNvPr id="1585" name="Shape 1585"/>
            <p:cNvSpPr/>
            <p:nvPr/>
          </p:nvSpPr>
          <p:spPr>
            <a:xfrm>
              <a:off x="9845799" y="3193123"/>
              <a:ext cx="2701655" cy="877889"/>
            </a:xfrm>
            <a:prstGeom prst="roundRect">
              <a:avLst>
                <a:gd name="adj" fmla="val 1512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Marketing</a:t>
              </a:r>
            </a:p>
          </p:txBody>
        </p:sp>
        <p:sp>
          <p:nvSpPr>
            <p:cNvPr id="1586" name="Shape 1586"/>
            <p:cNvSpPr/>
            <p:nvPr/>
          </p:nvSpPr>
          <p:spPr>
            <a:xfrm>
              <a:off x="8122884" y="3206249"/>
              <a:ext cx="2149869" cy="872559"/>
            </a:xfrm>
            <a:prstGeom prst="roundRect">
              <a:avLst>
                <a:gd name="adj" fmla="val 2117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Service</a:t>
              </a:r>
            </a:p>
          </p:txBody>
        </p:sp>
        <p:sp>
          <p:nvSpPr>
            <p:cNvPr id="1587" name="Shape 1587"/>
            <p:cNvSpPr/>
            <p:nvPr/>
          </p:nvSpPr>
          <p:spPr>
            <a:xfrm>
              <a:off x="6406985" y="3193123"/>
              <a:ext cx="1602487" cy="877889"/>
            </a:xfrm>
            <a:prstGeom prst="roundRect">
              <a:avLst>
                <a:gd name="adj" fmla="val 15124"/>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 sz="900" b="0" i="0" u="none" strike="noStrike" cap="none">
                  <a:solidFill>
                    <a:srgbClr val="FFFFFF"/>
                  </a:solidFill>
                  <a:latin typeface="Arial"/>
                  <a:ea typeface="Arial"/>
                  <a:cs typeface="Arial"/>
                  <a:sym typeface="Arial"/>
                </a:rPr>
                <a:t>CRM</a:t>
              </a:r>
            </a:p>
          </p:txBody>
        </p:sp>
        <p:pic>
          <p:nvPicPr>
            <p:cNvPr id="1588" name="Shape 1588"/>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8697570" y="4006958"/>
              <a:ext cx="1087092" cy="871755"/>
            </a:xfrm>
            <a:prstGeom prst="rect">
              <a:avLst/>
            </a:prstGeom>
            <a:noFill/>
            <a:ln>
              <a:noFill/>
            </a:ln>
          </p:spPr>
        </p:pic>
        <p:pic>
          <p:nvPicPr>
            <p:cNvPr id="1589" name="Shape 1589"/>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10774578" y="3917691"/>
              <a:ext cx="863050" cy="1066307"/>
            </a:xfrm>
            <a:prstGeom prst="rect">
              <a:avLst/>
            </a:prstGeom>
            <a:noFill/>
            <a:ln>
              <a:noFill/>
            </a:ln>
          </p:spPr>
        </p:pic>
        <p:pic>
          <p:nvPicPr>
            <p:cNvPr id="1590" name="Shape 1590"/>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12638122" y="3917691"/>
              <a:ext cx="1023972" cy="874158"/>
            </a:xfrm>
            <a:prstGeom prst="rect">
              <a:avLst/>
            </a:prstGeom>
            <a:noFill/>
            <a:ln>
              <a:noFill/>
            </a:ln>
          </p:spPr>
        </p:pic>
      </p:gr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5"/>
                                        </p:tgtEl>
                                        <p:attrNameLst>
                                          <p:attrName>style.visibility</p:attrName>
                                        </p:attrNameLst>
                                      </p:cBhvr>
                                      <p:to>
                                        <p:strVal val="visible"/>
                                      </p:to>
                                    </p:set>
                                    <p:animEffect transition="in" filter="fade">
                                      <p:cBhvr>
                                        <p:cTn id="7" dur="500"/>
                                        <p:tgtEl>
                                          <p:spTgt spid="1575"/>
                                        </p:tgtEl>
                                      </p:cBhvr>
                                    </p:animEffect>
                                  </p:childTnLst>
                                </p:cTn>
                              </p:par>
                              <p:par>
                                <p:cTn id="8" presetID="10" presetClass="entr" presetSubtype="0" fill="hold" nodeType="withEffect">
                                  <p:stCondLst>
                                    <p:cond delay="0"/>
                                  </p:stCondLst>
                                  <p:childTnLst>
                                    <p:set>
                                      <p:cBhvr>
                                        <p:cTn id="9" dur="1" fill="hold">
                                          <p:stCondLst>
                                            <p:cond delay="0"/>
                                          </p:stCondLst>
                                        </p:cTn>
                                        <p:tgtEl>
                                          <p:spTgt spid="1516"/>
                                        </p:tgtEl>
                                        <p:attrNameLst>
                                          <p:attrName>style.visibility</p:attrName>
                                        </p:attrNameLst>
                                      </p:cBhvr>
                                      <p:to>
                                        <p:strVal val="visible"/>
                                      </p:to>
                                    </p:set>
                                    <p:animEffect transition="in" filter="fade">
                                      <p:cBhvr>
                                        <p:cTn id="10" dur="500"/>
                                        <p:tgtEl>
                                          <p:spTgt spid="1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38"/>
                                        </p:tgtEl>
                                        <p:attrNameLst>
                                          <p:attrName>style.visibility</p:attrName>
                                        </p:attrNameLst>
                                      </p:cBhvr>
                                      <p:to>
                                        <p:strVal val="visible"/>
                                      </p:to>
                                    </p:set>
                                    <p:animEffect transition="in" filter="fade">
                                      <p:cBhvr>
                                        <p:cTn id="15" dur="500"/>
                                        <p:tgtEl>
                                          <p:spTgt spid="1538"/>
                                        </p:tgtEl>
                                      </p:cBhvr>
                                    </p:animEffect>
                                  </p:childTnLst>
                                </p:cTn>
                              </p:par>
                              <p:par>
                                <p:cTn id="16" presetID="10" presetClass="entr" presetSubtype="0" fill="hold" nodeType="withEffect">
                                  <p:stCondLst>
                                    <p:cond delay="0"/>
                                  </p:stCondLst>
                                  <p:childTnLst>
                                    <p:set>
                                      <p:cBhvr>
                                        <p:cTn id="17" dur="1" fill="hold">
                                          <p:stCondLst>
                                            <p:cond delay="0"/>
                                          </p:stCondLst>
                                        </p:cTn>
                                        <p:tgtEl>
                                          <p:spTgt spid="1537"/>
                                        </p:tgtEl>
                                        <p:attrNameLst>
                                          <p:attrName>style.visibility</p:attrName>
                                        </p:attrNameLst>
                                      </p:cBhvr>
                                      <p:to>
                                        <p:strVal val="visible"/>
                                      </p:to>
                                    </p:set>
                                    <p:animEffect transition="in" filter="fade">
                                      <p:cBhvr>
                                        <p:cTn id="18" dur="500"/>
                                        <p:tgtEl>
                                          <p:spTgt spid="15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71"/>
                                        </p:tgtEl>
                                        <p:attrNameLst>
                                          <p:attrName>style.visibility</p:attrName>
                                        </p:attrNameLst>
                                      </p:cBhvr>
                                      <p:to>
                                        <p:strVal val="visible"/>
                                      </p:to>
                                    </p:set>
                                    <p:animEffect transition="in" filter="fade">
                                      <p:cBhvr>
                                        <p:cTn id="23" dur="500"/>
                                        <p:tgtEl>
                                          <p:spTgt spid="1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Salesforce Executive Overview">
  <a:themeElements>
    <a:clrScheme name="Salesforce_2014">
      <a:dk1>
        <a:srgbClr val="000000"/>
      </a:dk1>
      <a:lt1>
        <a:srgbClr val="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alesforce Executive Overview">
  <a:themeElements>
    <a:clrScheme name="Salesforce_2014">
      <a:dk1>
        <a:srgbClr val="000000"/>
      </a:dk1>
      <a:lt1>
        <a:srgbClr val="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FDC_PublicSector_Template_16x9_BTMURPHY">
  <a:themeElements>
    <a:clrScheme name="Salesforce_2014">
      <a:dk1>
        <a:srgbClr val="000000"/>
      </a:dk1>
      <a:lt1>
        <a:srgbClr val="FFFFFF"/>
      </a:lt1>
      <a:dk2>
        <a:srgbClr val="009CDB"/>
      </a:dk2>
      <a:lt2>
        <a:srgbClr val="1F497D"/>
      </a:lt2>
      <a:accent1>
        <a:srgbClr val="73A333"/>
      </a:accent1>
      <a:accent2>
        <a:srgbClr val="C1D72E"/>
      </a:accent2>
      <a:accent3>
        <a:srgbClr val="FFCF01"/>
      </a:accent3>
      <a:accent4>
        <a:srgbClr val="EEB111"/>
      </a:accent4>
      <a:accent5>
        <a:srgbClr val="943092"/>
      </a:accent5>
      <a:accent6>
        <a:srgbClr val="ED1C24"/>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FCD Template">
  <a:themeElements>
    <a:clrScheme name="SalesForce 2014">
      <a:dk1>
        <a:srgbClr val="262626"/>
      </a:dk1>
      <a:lt1>
        <a:srgbClr val="FFFFFF"/>
      </a:lt1>
      <a:dk2>
        <a:srgbClr val="19325C"/>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2812</TotalTime>
  <Words>4912</Words>
  <Application>Microsoft Macintosh PowerPoint</Application>
  <PresentationFormat>On-screen Show (16:9)</PresentationFormat>
  <Paragraphs>633</Paragraphs>
  <Slides>62</Slides>
  <Notes>61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62</vt:i4>
      </vt:variant>
    </vt:vector>
  </HeadingPairs>
  <TitlesOfParts>
    <vt:vector size="73" baseType="lpstr">
      <vt:lpstr>Calibri</vt:lpstr>
      <vt:lpstr>Montserrat</vt:lpstr>
      <vt:lpstr>Open Sans</vt:lpstr>
      <vt:lpstr>Salesforce Sans</vt:lpstr>
      <vt:lpstr>Salesforce Sans Light</vt:lpstr>
      <vt:lpstr>Arial</vt:lpstr>
      <vt:lpstr>simple-light-2</vt:lpstr>
      <vt:lpstr>1_Salesforce Executive Overview</vt:lpstr>
      <vt:lpstr>Salesforce Executive Overview</vt:lpstr>
      <vt:lpstr>SFDC_PublicSector_Template_16x9_BTMURPHY</vt:lpstr>
      <vt:lpstr>FCD Template</vt:lpstr>
      <vt:lpstr>Salesforce Colorado Technology Day</vt:lpstr>
      <vt:lpstr>Safe Harbor</vt:lpstr>
      <vt:lpstr>Agenda</vt:lpstr>
      <vt:lpstr>developer.salesforce.com/signup</vt:lpstr>
      <vt:lpstr>trailhead.salesforce.com</vt:lpstr>
      <vt:lpstr>trust.salesforce.com</vt:lpstr>
      <vt:lpstr>Development Lifecycle Guide</vt:lpstr>
      <vt:lpstr>PowerPoint Presentation</vt:lpstr>
      <vt:lpstr>PowerPoint Presentation</vt:lpstr>
      <vt:lpstr>AppExchange</vt:lpstr>
      <vt:lpstr>The Travel Approval App</vt:lpstr>
      <vt:lpstr>The Travel Approval App</vt:lpstr>
      <vt:lpstr>Travel Approval Data Model Schema</vt:lpstr>
      <vt:lpstr> Create an Application and Database</vt:lpstr>
      <vt:lpstr>PowerPoint Presentation</vt:lpstr>
      <vt:lpstr>Open Cloud Database</vt:lpstr>
      <vt:lpstr>What is a Salesforce Object?</vt:lpstr>
      <vt:lpstr>PowerPoint Presentation</vt:lpstr>
      <vt:lpstr>Relating Objects</vt:lpstr>
      <vt:lpstr>Setup Home</vt:lpstr>
      <vt:lpstr>Create New Object</vt:lpstr>
      <vt:lpstr>Schema Builder</vt:lpstr>
      <vt:lpstr>Tools for Data Management</vt:lpstr>
      <vt:lpstr>Mobile</vt:lpstr>
      <vt:lpstr>Salesforce1 Mobile</vt:lpstr>
      <vt:lpstr>Branding / Custom UI</vt:lpstr>
      <vt:lpstr>Two Approaches to Development</vt:lpstr>
      <vt:lpstr>Lightning: A New Way to Deliver Engaging Enterprise Apps</vt:lpstr>
      <vt:lpstr>Empower Everyone with the Lightning App Builder</vt:lpstr>
      <vt:lpstr>Visualforce</vt:lpstr>
      <vt:lpstr>Visualforce Markup</vt:lpstr>
      <vt:lpstr>Example UI</vt:lpstr>
      <vt:lpstr>Example UI</vt:lpstr>
      <vt:lpstr>Customize a User Interface</vt:lpstr>
      <vt:lpstr>PowerPoint Presentation</vt:lpstr>
      <vt:lpstr>Create Views</vt:lpstr>
      <vt:lpstr>Create Views (continued)</vt:lpstr>
      <vt:lpstr>What is a Page Layout?</vt:lpstr>
      <vt:lpstr>Social Collaboration via Chatter</vt:lpstr>
      <vt:lpstr>What is Chatter?</vt:lpstr>
      <vt:lpstr>Adding Application Logic with Clicks, not Code</vt:lpstr>
      <vt:lpstr>PowerPoint Presentation</vt:lpstr>
      <vt:lpstr>What are Validation Rules?</vt:lpstr>
      <vt:lpstr>Validation Rule</vt:lpstr>
      <vt:lpstr>What are Roll-up Summaries?</vt:lpstr>
      <vt:lpstr>What are Formula Fields?</vt:lpstr>
      <vt:lpstr>Useful Formula Fields Reference Guide</vt:lpstr>
      <vt:lpstr>Workflow Rules</vt:lpstr>
      <vt:lpstr>PowerPoint Presentation</vt:lpstr>
      <vt:lpstr>Workflow Process Builder</vt:lpstr>
      <vt:lpstr>What is an Approval Process?</vt:lpstr>
      <vt:lpstr>PowerPoint Presentation</vt:lpstr>
      <vt:lpstr>Analyze Data with  Reports and Dashboards</vt:lpstr>
      <vt:lpstr>PowerPoint Presentation</vt:lpstr>
      <vt:lpstr>Embedded Analytics</vt:lpstr>
      <vt:lpstr>Salesforce Reports</vt:lpstr>
      <vt:lpstr>What is a Dashboard?</vt:lpstr>
      <vt:lpstr>Closing Thoughts</vt:lpstr>
      <vt:lpstr>PowerPoint Presentation</vt:lpstr>
      <vt:lpstr>success.Salesforce.com</vt:lpstr>
      <vt:lpstr>Become a Salesforce  Superhero</vt:lpstr>
      <vt:lpstr>PowerPoint Presentation</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of Arizona</dc:title>
  <cp:lastModifiedBy>Microsoft Office User</cp:lastModifiedBy>
  <cp:revision>68</cp:revision>
  <cp:lastPrinted>2017-06-29T11:43:31Z</cp:lastPrinted>
  <dcterms:modified xsi:type="dcterms:W3CDTF">2017-06-29T11:46:51Z</dcterms:modified>
</cp:coreProperties>
</file>